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301" r:id="rId4"/>
    <p:sldId id="307" r:id="rId5"/>
    <p:sldId id="310" r:id="rId6"/>
    <p:sldId id="311" r:id="rId7"/>
    <p:sldId id="312" r:id="rId8"/>
    <p:sldId id="313" r:id="rId9"/>
    <p:sldId id="314" r:id="rId10"/>
    <p:sldId id="265" r:id="rId11"/>
    <p:sldId id="266" r:id="rId12"/>
    <p:sldId id="291" r:id="rId13"/>
    <p:sldId id="268" r:id="rId14"/>
    <p:sldId id="267" r:id="rId15"/>
    <p:sldId id="298" r:id="rId16"/>
    <p:sldId id="269" r:id="rId17"/>
    <p:sldId id="295" r:id="rId18"/>
    <p:sldId id="296" r:id="rId19"/>
    <p:sldId id="297" r:id="rId20"/>
    <p:sldId id="270" r:id="rId21"/>
    <p:sldId id="271" r:id="rId22"/>
    <p:sldId id="292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93" r:id="rId31"/>
    <p:sldId id="279" r:id="rId32"/>
    <p:sldId id="280" r:id="rId33"/>
    <p:sldId id="281" r:id="rId34"/>
    <p:sldId id="282" r:id="rId35"/>
    <p:sldId id="283" r:id="rId36"/>
    <p:sldId id="284" r:id="rId37"/>
    <p:sldId id="294" r:id="rId38"/>
    <p:sldId id="285" r:id="rId39"/>
    <p:sldId id="286" r:id="rId40"/>
    <p:sldId id="287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1E1"/>
    <a:srgbClr val="FFFFCC"/>
    <a:srgbClr val="4D4D4D"/>
    <a:srgbClr val="292929"/>
    <a:srgbClr val="EAEAEA"/>
    <a:srgbClr val="B2B2B2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2" autoAdjust="0"/>
    <p:restoredTop sz="94660"/>
  </p:normalViewPr>
  <p:slideViewPr>
    <p:cSldViewPr>
      <p:cViewPr varScale="1">
        <p:scale>
          <a:sx n="88" d="100"/>
          <a:sy n="88" d="100"/>
        </p:scale>
        <p:origin x="27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CE0A5D0-27E5-BFBF-553D-E6197C70ED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D845AE-01D8-CB0A-4E69-8057C08850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95A50A8-8BCF-4AF8-E0CC-EC2B6694A4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70ABD9-C545-4674-9F7E-00865BAFD7A7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159153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AC20A4-31D8-EA3E-C398-5320839558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975B410-878C-01F4-CDE8-2990526E0A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2570E2A-9398-52E0-E3BA-1C2240AABD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DF3CE1-4E23-47E9-BECA-276A0BBDCBBF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37919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C815BFD-0A9C-488C-6269-E77C374C09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00AA77B-B500-5E95-8AA4-5FFA852740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4751774-EA3D-C17C-6147-1D23AD0903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FD8E5-DF46-4663-8A42-B8F868D6F758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420655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D2F0862-F13D-585C-C554-2114797265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2F24894-2682-123E-9BD0-CE51E46E88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8062F84-CF3A-AC28-50BC-D6DE6539EF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2DE34E-EB61-40DB-BFE0-97ADC819BC63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002132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D6B99B2-90CB-D6EC-ECC0-C43C7CE169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4D6816-DE9E-1F5A-FB14-6B0D28C4BB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F5FEEBB-6DA7-661A-EED8-1F426A27E7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FFAD0D-3E5D-4AFB-90DF-55B7CFF7045B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184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A60C7B-9760-17E7-C59C-C521DD9E6B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F1A784-D4A5-3521-DA4B-DB35330DCD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DA922-32C7-6B12-D1BC-DAABFFE9E5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714299-3A90-45DC-84A5-225A16FEAFC9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542743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8BB51C7-9BE4-D5EE-0186-83F35151B9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BA9248D-AD0D-CC1B-2310-52B98D1B3D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E45508B-3E40-1C60-D80E-C9B77CFBDA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61CA5C-0C1A-4175-A5E9-85FBB2296E06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719423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D3F0404-1598-4A8C-8235-F73EC28765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FDA2558-66E9-D967-6563-187711412C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008400F-DA32-FC2F-23AE-B840943C7B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E53E9A-AB8A-4C9C-9950-197532EA412A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06231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CDBAFEA-C724-AC51-29DA-60CC785CB3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7F6BC3B-A574-DB86-1309-AE3483E4EE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30EF2AE-58C9-995F-DF36-72627D5346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D0B003-EC94-415B-8D56-7EA6AE32C2F2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461328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FEC668-227C-4883-0C6C-8472126C78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AE12F1-4594-3066-E70B-AAD2C7F3F7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4316B0-204A-CBA4-CBD6-EDCBC668F4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514895-2F78-4658-A5BD-6E73F9A6F64C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461422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0C4881-362D-DCA6-DEC1-A623FB7AF6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D1557E-0A93-DB6B-1E8F-1DB4C019BF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692600-B871-40F8-847F-908FD0A5F5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D4A09B-57BF-4B93-A0FA-7D30746490E7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727823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rgbClr val="FFE1E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9B0FCE3-6F19-621E-4088-08A43B2C18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A53A164-8C6E-1908-F990-CAB6826B5B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/>
              <a:t>Click to edit Master text styles</a:t>
            </a:r>
          </a:p>
          <a:p>
            <a:pPr lvl="1"/>
            <a:r>
              <a:rPr lang="en-US" altLang="bg-BG"/>
              <a:t>Second level</a:t>
            </a:r>
          </a:p>
          <a:p>
            <a:pPr lvl="2"/>
            <a:r>
              <a:rPr lang="en-US" altLang="bg-BG"/>
              <a:t>Third level</a:t>
            </a:r>
          </a:p>
          <a:p>
            <a:pPr lvl="3"/>
            <a:r>
              <a:rPr lang="en-US" altLang="bg-BG"/>
              <a:t>Fourth level</a:t>
            </a:r>
          </a:p>
          <a:p>
            <a:pPr lvl="4"/>
            <a:r>
              <a:rPr lang="en-US" altLang="bg-BG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5A64DBA-5DB4-4DDA-8206-93C56BA983A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5B208B8-FC34-E399-1C3E-6CF346DF215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FE2F9FD-0D87-A821-3E15-E6AB8DBBB97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1CC0031-AC4D-4682-A315-A1CE89BA8444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91F3F08-DBBC-D72C-AB68-1693C02E5CF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bg-BG" sz="4800"/>
              <a:t>Програма Microsoft Word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10AFDF4-F6C4-B6EF-2FB2-0DAF104002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Компютърна текстообработка</a:t>
            </a:r>
            <a:endParaRPr lang="en-US" altLang="bg-BG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F44A15A1-70B6-A75F-3206-7DDDE5D013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Диалогов прозорец </a:t>
            </a:r>
            <a:r>
              <a:rPr lang="en-US" altLang="bg-BG"/>
              <a:t>Font</a:t>
            </a:r>
          </a:p>
        </p:txBody>
      </p:sp>
      <p:pic>
        <p:nvPicPr>
          <p:cNvPr id="11267" name="Picture 4">
            <a:extLst>
              <a:ext uri="{FF2B5EF4-FFF2-40B4-BE49-F238E27FC236}">
                <a16:creationId xmlns:a16="http://schemas.microsoft.com/office/drawing/2014/main" id="{99A4F418-2B5C-9FE4-241D-6261CDEF3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365250"/>
            <a:ext cx="38385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5">
            <a:extLst>
              <a:ext uri="{FF2B5EF4-FFF2-40B4-BE49-F238E27FC236}">
                <a16:creationId xmlns:a16="http://schemas.microsoft.com/office/drawing/2014/main" id="{3FE58B94-38CE-CCE7-074E-5F6EBA96B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844675"/>
            <a:ext cx="14398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Ширина </a:t>
            </a:r>
            <a:r>
              <a:rPr lang="en-US" altLang="bg-BG" sz="1600"/>
              <a:t>на знаците</a:t>
            </a:r>
          </a:p>
        </p:txBody>
      </p:sp>
      <p:sp>
        <p:nvSpPr>
          <p:cNvPr id="11269" name="Text Box 6">
            <a:extLst>
              <a:ext uri="{FF2B5EF4-FFF2-40B4-BE49-F238E27FC236}">
                <a16:creationId xmlns:a16="http://schemas.microsoft.com/office/drawing/2014/main" id="{48713762-E354-230E-7B75-FBA311525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2852738"/>
            <a:ext cx="16557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Разстояние между</a:t>
            </a:r>
            <a:r>
              <a:rPr lang="en-US" altLang="bg-BG" sz="1600"/>
              <a:t> знаците</a:t>
            </a:r>
          </a:p>
        </p:txBody>
      </p:sp>
      <p:sp>
        <p:nvSpPr>
          <p:cNvPr id="11270" name="Text Box 7">
            <a:extLst>
              <a:ext uri="{FF2B5EF4-FFF2-40B4-BE49-F238E27FC236}">
                <a16:creationId xmlns:a16="http://schemas.microsoft.com/office/drawing/2014/main" id="{354BA171-F5EF-5C00-6182-3C2B68180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860800"/>
            <a:ext cx="14398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Изместване на</a:t>
            </a:r>
            <a:r>
              <a:rPr lang="en-US" altLang="bg-BG" sz="1600"/>
              <a:t> знаците</a:t>
            </a:r>
          </a:p>
        </p:txBody>
      </p:sp>
      <p:sp>
        <p:nvSpPr>
          <p:cNvPr id="11271" name="Text Box 8">
            <a:extLst>
              <a:ext uri="{FF2B5EF4-FFF2-40B4-BE49-F238E27FC236}">
                <a16:creationId xmlns:a16="http://schemas.microsoft.com/office/drawing/2014/main" id="{6671F391-5FC4-B745-8E87-77EB5D060F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2492375"/>
            <a:ext cx="1727200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Числови кутии</a:t>
            </a:r>
            <a:endParaRPr lang="en-US" altLang="bg-BG" sz="1600"/>
          </a:p>
        </p:txBody>
      </p:sp>
      <p:sp>
        <p:nvSpPr>
          <p:cNvPr id="11272" name="Rectangle 9">
            <a:extLst>
              <a:ext uri="{FF2B5EF4-FFF2-40B4-BE49-F238E27FC236}">
                <a16:creationId xmlns:a16="http://schemas.microsoft.com/office/drawing/2014/main" id="{85B6AF06-BCD8-528E-FB0A-57FFB7ADC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2349500"/>
            <a:ext cx="1079500" cy="5032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1273" name="Rectangle 13">
            <a:extLst>
              <a:ext uri="{FF2B5EF4-FFF2-40B4-BE49-F238E27FC236}">
                <a16:creationId xmlns:a16="http://schemas.microsoft.com/office/drawing/2014/main" id="{86B1A4AF-7CB2-451D-2133-2CB6579C6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2133600"/>
            <a:ext cx="2089150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1274" name="Rectangle 14">
            <a:extLst>
              <a:ext uri="{FF2B5EF4-FFF2-40B4-BE49-F238E27FC236}">
                <a16:creationId xmlns:a16="http://schemas.microsoft.com/office/drawing/2014/main" id="{4890C8AE-0F35-B8F4-8852-10B21189B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2349500"/>
            <a:ext cx="2089150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1275" name="Rectangle 15">
            <a:extLst>
              <a:ext uri="{FF2B5EF4-FFF2-40B4-BE49-F238E27FC236}">
                <a16:creationId xmlns:a16="http://schemas.microsoft.com/office/drawing/2014/main" id="{A58DE878-D5C4-7896-2B6A-2DC7839180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2565400"/>
            <a:ext cx="1439862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1276" name="Line 16">
            <a:extLst>
              <a:ext uri="{FF2B5EF4-FFF2-40B4-BE49-F238E27FC236}">
                <a16:creationId xmlns:a16="http://schemas.microsoft.com/office/drawing/2014/main" id="{CA3D6557-94AF-94B0-C013-6881FB1EA733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2133600"/>
            <a:ext cx="719138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1277" name="Line 17">
            <a:extLst>
              <a:ext uri="{FF2B5EF4-FFF2-40B4-BE49-F238E27FC236}">
                <a16:creationId xmlns:a16="http://schemas.microsoft.com/office/drawing/2014/main" id="{2FD45FE4-0F03-2DB9-3162-BA3CA563CD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24075" y="2420938"/>
            <a:ext cx="503238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1278" name="Line 18">
            <a:extLst>
              <a:ext uri="{FF2B5EF4-FFF2-40B4-BE49-F238E27FC236}">
                <a16:creationId xmlns:a16="http://schemas.microsoft.com/office/drawing/2014/main" id="{9965B2BA-DAF8-3A31-E0C4-B137B13F58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8175" y="2781300"/>
            <a:ext cx="863600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1279" name="Line 19">
            <a:extLst>
              <a:ext uri="{FF2B5EF4-FFF2-40B4-BE49-F238E27FC236}">
                <a16:creationId xmlns:a16="http://schemas.microsoft.com/office/drawing/2014/main" id="{D8AF0ADF-2AD1-0752-395F-BB15D9A37F1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795963" y="2565400"/>
            <a:ext cx="1081087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>
            <a:extLst>
              <a:ext uri="{FF2B5EF4-FFF2-40B4-BE49-F238E27FC236}">
                <a16:creationId xmlns:a16="http://schemas.microsoft.com/office/drawing/2014/main" id="{981233D1-555A-991D-3EC5-54269BEE8C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07413" cy="1143000"/>
          </a:xfrm>
        </p:spPr>
        <p:txBody>
          <a:bodyPr/>
          <a:lstStyle/>
          <a:p>
            <a:pPr eaLnBrk="1" hangingPunct="1"/>
            <a:r>
              <a:rPr lang="bg-BG" altLang="bg-BG" sz="4000">
                <a:solidFill>
                  <a:schemeClr val="tx1"/>
                </a:solidFill>
              </a:rPr>
              <a:t>Употреба на малки и главни букви</a:t>
            </a:r>
            <a:endParaRPr lang="en-US" altLang="bg-BG" sz="4000">
              <a:solidFill>
                <a:schemeClr val="tx1"/>
              </a:solidFill>
            </a:endParaRPr>
          </a:p>
        </p:txBody>
      </p:sp>
      <p:pic>
        <p:nvPicPr>
          <p:cNvPr id="12291" name="Picture 5">
            <a:extLst>
              <a:ext uri="{FF2B5EF4-FFF2-40B4-BE49-F238E27FC236}">
                <a16:creationId xmlns:a16="http://schemas.microsoft.com/office/drawing/2014/main" id="{7543EC4A-A346-FF07-AE53-39E79D49D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636838"/>
            <a:ext cx="20891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6">
            <a:extLst>
              <a:ext uri="{FF2B5EF4-FFF2-40B4-BE49-F238E27FC236}">
                <a16:creationId xmlns:a16="http://schemas.microsoft.com/office/drawing/2014/main" id="{00D88669-B3FF-A8F4-5C1B-C70159189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2205038"/>
            <a:ext cx="4176713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Голяма буква в началото на изречението</a:t>
            </a:r>
            <a:endParaRPr lang="en-US" altLang="bg-BG" sz="1600"/>
          </a:p>
        </p:txBody>
      </p:sp>
      <p:sp>
        <p:nvSpPr>
          <p:cNvPr id="12293" name="Text Box 7">
            <a:extLst>
              <a:ext uri="{FF2B5EF4-FFF2-40B4-BE49-F238E27FC236}">
                <a16:creationId xmlns:a16="http://schemas.microsoft.com/office/drawing/2014/main" id="{98C4266B-8F69-850A-2C92-C69D43238D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2781300"/>
            <a:ext cx="2736850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Всички букви са малки</a:t>
            </a:r>
            <a:endParaRPr lang="en-US" altLang="bg-BG" sz="1600"/>
          </a:p>
        </p:txBody>
      </p:sp>
      <p:sp>
        <p:nvSpPr>
          <p:cNvPr id="12294" name="Text Box 8">
            <a:extLst>
              <a:ext uri="{FF2B5EF4-FFF2-40B4-BE49-F238E27FC236}">
                <a16:creationId xmlns:a16="http://schemas.microsoft.com/office/drawing/2014/main" id="{8C790E29-3F9F-EF54-E479-668FA8725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3357563"/>
            <a:ext cx="2592388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Всички букви са големи</a:t>
            </a:r>
            <a:endParaRPr lang="en-US" altLang="bg-BG" sz="1600"/>
          </a:p>
        </p:txBody>
      </p:sp>
      <p:sp>
        <p:nvSpPr>
          <p:cNvPr id="12295" name="Text Box 9">
            <a:extLst>
              <a:ext uri="{FF2B5EF4-FFF2-40B4-BE49-F238E27FC236}">
                <a16:creationId xmlns:a16="http://schemas.microsoft.com/office/drawing/2014/main" id="{D91A6B6E-7F11-4EFF-8327-236E79C8D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3933825"/>
            <a:ext cx="417671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Всички думи започват с главни букви, а останалите са с малки</a:t>
            </a:r>
            <a:endParaRPr lang="en-US" altLang="bg-BG" sz="1600"/>
          </a:p>
        </p:txBody>
      </p:sp>
      <p:sp>
        <p:nvSpPr>
          <p:cNvPr id="12296" name="Text Box 10">
            <a:extLst>
              <a:ext uri="{FF2B5EF4-FFF2-40B4-BE49-F238E27FC236}">
                <a16:creationId xmlns:a16="http://schemas.microsoft.com/office/drawing/2014/main" id="{D5AF3F73-DA71-BA32-F52C-3F8FFF10B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4725988"/>
            <a:ext cx="417671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Всички думи започват с малки букви, а останалите са с големи</a:t>
            </a:r>
            <a:endParaRPr lang="en-US" altLang="bg-BG" sz="1600"/>
          </a:p>
        </p:txBody>
      </p:sp>
      <p:sp>
        <p:nvSpPr>
          <p:cNvPr id="12297" name="Line 11">
            <a:extLst>
              <a:ext uri="{FF2B5EF4-FFF2-40B4-BE49-F238E27FC236}">
                <a16:creationId xmlns:a16="http://schemas.microsoft.com/office/drawing/2014/main" id="{A8F815C9-0E39-1C5A-15C0-733A2D9B6CF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55875" y="2420938"/>
            <a:ext cx="10795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2298" name="Line 12">
            <a:extLst>
              <a:ext uri="{FF2B5EF4-FFF2-40B4-BE49-F238E27FC236}">
                <a16:creationId xmlns:a16="http://schemas.microsoft.com/office/drawing/2014/main" id="{47735766-0D6E-6DE2-279C-68AD02B3B62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66950" y="2997200"/>
            <a:ext cx="1368425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2299" name="Line 13">
            <a:extLst>
              <a:ext uri="{FF2B5EF4-FFF2-40B4-BE49-F238E27FC236}">
                <a16:creationId xmlns:a16="http://schemas.microsoft.com/office/drawing/2014/main" id="{C2416A0A-E113-5D27-E5B1-5AD26EF84F0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39975" y="3573463"/>
            <a:ext cx="12954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2300" name="Line 14">
            <a:extLst>
              <a:ext uri="{FF2B5EF4-FFF2-40B4-BE49-F238E27FC236}">
                <a16:creationId xmlns:a16="http://schemas.microsoft.com/office/drawing/2014/main" id="{05C4429C-C384-E8AE-E5B7-550F41E5968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059113" y="4149725"/>
            <a:ext cx="576262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2301" name="Line 15">
            <a:extLst>
              <a:ext uri="{FF2B5EF4-FFF2-40B4-BE49-F238E27FC236}">
                <a16:creationId xmlns:a16="http://schemas.microsoft.com/office/drawing/2014/main" id="{D4E266CB-4E71-6CD1-249D-759DAAA30C4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411413" y="4508500"/>
            <a:ext cx="1223962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 animBg="1"/>
      <p:bldP spid="12293" grpId="0" animBg="1"/>
      <p:bldP spid="12294" grpId="0" animBg="1"/>
      <p:bldP spid="12295" grpId="0" animBg="1"/>
      <p:bldP spid="1229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>
            <a:extLst>
              <a:ext uri="{FF2B5EF4-FFF2-40B4-BE49-F238E27FC236}">
                <a16:creationId xmlns:a16="http://schemas.microsoft.com/office/drawing/2014/main" id="{5AE8BFA5-1D7D-301A-8BF6-276A3D1973B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bg-BG" sz="4800"/>
              <a:t>Програма Microsoft Word</a:t>
            </a:r>
            <a:endParaRPr lang="en-US" altLang="bg-BG"/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B55AE43C-9B87-C9C2-4B20-4C721CF8D0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Форматиране на текст на ниво абзац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1"/>
      <p:bldP spid="133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8CCF48B4-C54A-7A40-19B6-331D18FD5C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en-US" altLang="bg-BG"/>
              <a:t>Форматиране на абзац</a:t>
            </a:r>
          </a:p>
        </p:txBody>
      </p:sp>
      <p:pic>
        <p:nvPicPr>
          <p:cNvPr id="14340" name="Picture 33">
            <a:extLst>
              <a:ext uri="{FF2B5EF4-FFF2-40B4-BE49-F238E27FC236}">
                <a16:creationId xmlns:a16="http://schemas.microsoft.com/office/drawing/2014/main" id="{AA8D6959-361B-645B-717F-EC5FEC1E5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28775"/>
            <a:ext cx="7488237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34">
            <a:extLst>
              <a:ext uri="{FF2B5EF4-FFF2-40B4-BE49-F238E27FC236}">
                <a16:creationId xmlns:a16="http://schemas.microsoft.com/office/drawing/2014/main" id="{EB0A74C2-AF3A-690A-31C7-C75C066B4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3500438"/>
            <a:ext cx="5616575" cy="14414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4342" name="Text Box 35">
            <a:extLst>
              <a:ext uri="{FF2B5EF4-FFF2-40B4-BE49-F238E27FC236}">
                <a16:creationId xmlns:a16="http://schemas.microsoft.com/office/drawing/2014/main" id="{0F1F967C-23D0-D239-5A26-5C419F285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3970338"/>
            <a:ext cx="1152525" cy="4667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400"/>
              <a:t>Абзац</a:t>
            </a:r>
            <a:endParaRPr lang="en-US" altLang="bg-BG" sz="2400"/>
          </a:p>
        </p:txBody>
      </p:sp>
      <p:sp>
        <p:nvSpPr>
          <p:cNvPr id="14343" name="Line 36">
            <a:extLst>
              <a:ext uri="{FF2B5EF4-FFF2-40B4-BE49-F238E27FC236}">
                <a16:creationId xmlns:a16="http://schemas.microsoft.com/office/drawing/2014/main" id="{D25EB8A8-B6BE-12BD-608C-D6CDA469C079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4186238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4344" name="Rectangle 37">
            <a:extLst>
              <a:ext uri="{FF2B5EF4-FFF2-40B4-BE49-F238E27FC236}">
                <a16:creationId xmlns:a16="http://schemas.microsoft.com/office/drawing/2014/main" id="{224263E4-8581-315E-AB0F-9AA0F10C8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1844675"/>
            <a:ext cx="1368425" cy="7207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1" grpId="0" animBg="1"/>
      <p:bldP spid="14342" grpId="0" animBg="1"/>
      <p:bldP spid="143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F34D78B-C89A-51EF-A968-D54982D791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pPr eaLnBrk="1" hangingPunct="1"/>
            <a:r>
              <a:rPr lang="bg-BG" altLang="bg-BG"/>
              <a:t>Х</a:t>
            </a:r>
            <a:r>
              <a:rPr lang="en-US" altLang="bg-BG"/>
              <a:t>арактеристики на абзац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6C40264B-508F-231E-21D2-A5A8E0274F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8713788" cy="4781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10000"/>
              </a:spcAft>
            </a:pPr>
            <a:r>
              <a:rPr lang="bg-BG" altLang="bg-BG"/>
              <a:t>П</a:t>
            </a:r>
            <a:r>
              <a:rPr lang="en-US" altLang="bg-BG"/>
              <a:t>одравняване (Alignment) – </a:t>
            </a:r>
            <a:r>
              <a:rPr lang="bg-BG" altLang="bg-BG"/>
              <a:t>разположение на абзаца спрямо наборното поле на листа.</a:t>
            </a:r>
          </a:p>
          <a:p>
            <a:pPr eaLnBrk="1" hangingPunct="1">
              <a:lnSpc>
                <a:spcPct val="90000"/>
              </a:lnSpc>
              <a:spcAft>
                <a:spcPct val="10000"/>
              </a:spcAft>
            </a:pPr>
            <a:r>
              <a:rPr lang="bg-BG" altLang="bg-BG"/>
              <a:t>О</a:t>
            </a:r>
            <a:r>
              <a:rPr lang="en-US" altLang="bg-BG"/>
              <a:t>тстъп (Indentation)</a:t>
            </a:r>
            <a:r>
              <a:rPr lang="bg-BG" altLang="bg-BG"/>
              <a:t> – </a:t>
            </a:r>
            <a:r>
              <a:rPr lang="en-US" altLang="bg-BG"/>
              <a:t>разстоянието от абзаца до лявата и дясната граница на страницата</a:t>
            </a:r>
            <a:r>
              <a:rPr lang="bg-BG" altLang="bg-BG"/>
              <a:t>.</a:t>
            </a:r>
          </a:p>
          <a:p>
            <a:pPr eaLnBrk="1" hangingPunct="1">
              <a:lnSpc>
                <a:spcPct val="90000"/>
              </a:lnSpc>
              <a:spcAft>
                <a:spcPct val="10000"/>
              </a:spcAft>
            </a:pPr>
            <a:r>
              <a:rPr lang="bg-BG" altLang="bg-BG"/>
              <a:t>Отстъп на първи ред (</a:t>
            </a:r>
            <a:r>
              <a:rPr lang="en-US" altLang="bg-BG"/>
              <a:t>Special)</a:t>
            </a:r>
            <a:r>
              <a:rPr lang="bg-BG" altLang="bg-BG"/>
              <a:t>.</a:t>
            </a:r>
          </a:p>
          <a:p>
            <a:pPr algn="just" eaLnBrk="1" hangingPunct="1">
              <a:lnSpc>
                <a:spcPct val="90000"/>
              </a:lnSpc>
              <a:spcAft>
                <a:spcPct val="10000"/>
              </a:spcAft>
            </a:pPr>
            <a:r>
              <a:rPr lang="bg-BG" altLang="bg-BG"/>
              <a:t>М</a:t>
            </a:r>
            <a:r>
              <a:rPr lang="en-US" altLang="bg-BG"/>
              <a:t>еждуредово разстояние (Line Spasing)</a:t>
            </a:r>
            <a:r>
              <a:rPr lang="bg-BG" altLang="bg-BG"/>
              <a:t>.</a:t>
            </a:r>
            <a:endParaRPr lang="en-US" altLang="bg-BG"/>
          </a:p>
          <a:p>
            <a:pPr eaLnBrk="1" hangingPunct="1">
              <a:lnSpc>
                <a:spcPct val="90000"/>
              </a:lnSpc>
              <a:spcAft>
                <a:spcPct val="10000"/>
              </a:spcAft>
            </a:pPr>
            <a:r>
              <a:rPr lang="bg-BG" altLang="bg-BG"/>
              <a:t>Р</a:t>
            </a:r>
            <a:r>
              <a:rPr lang="en-US" altLang="bg-BG"/>
              <a:t>азстояние между абзаци (Spasing)</a:t>
            </a:r>
            <a:r>
              <a:rPr lang="bg-BG" altLang="bg-BG"/>
              <a:t>.</a:t>
            </a:r>
            <a:endParaRPr lang="en-US" alt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>
            <a:extLst>
              <a:ext uri="{FF2B5EF4-FFF2-40B4-BE49-F238E27FC236}">
                <a16:creationId xmlns:a16="http://schemas.microsoft.com/office/drawing/2014/main" id="{FCBF6A49-0616-A9CE-6475-4A7147DBD4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937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bg-BG"/>
              <a:t>Форматиране на абзац</a:t>
            </a:r>
            <a:endParaRPr lang="en-US" altLang="bg-BG" b="1">
              <a:solidFill>
                <a:schemeClr val="tx1"/>
              </a:solidFill>
            </a:endParaRPr>
          </a:p>
        </p:txBody>
      </p:sp>
      <p:pic>
        <p:nvPicPr>
          <p:cNvPr id="16387" name="Picture 6">
            <a:extLst>
              <a:ext uri="{FF2B5EF4-FFF2-40B4-BE49-F238E27FC236}">
                <a16:creationId xmlns:a16="http://schemas.microsoft.com/office/drawing/2014/main" id="{7F09CA3E-34EA-1DC4-E222-BEF750F3D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867025"/>
            <a:ext cx="3816350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7">
            <a:extLst>
              <a:ext uri="{FF2B5EF4-FFF2-40B4-BE49-F238E27FC236}">
                <a16:creationId xmlns:a16="http://schemas.microsoft.com/office/drawing/2014/main" id="{0FC990F5-3E14-54AE-5CEC-B973D58E9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4797425"/>
            <a:ext cx="15843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Подравняване</a:t>
            </a:r>
            <a:endParaRPr lang="en-US" altLang="bg-BG" sz="1600"/>
          </a:p>
        </p:txBody>
      </p:sp>
      <p:sp>
        <p:nvSpPr>
          <p:cNvPr id="16389" name="Text Box 8">
            <a:extLst>
              <a:ext uri="{FF2B5EF4-FFF2-40B4-BE49-F238E27FC236}">
                <a16:creationId xmlns:a16="http://schemas.microsoft.com/office/drawing/2014/main" id="{BE003CE0-B92D-BDCE-306A-3B6EB7C69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4797425"/>
            <a:ext cx="18732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Разстояние между редовете</a:t>
            </a:r>
            <a:endParaRPr lang="en-US" altLang="bg-BG" sz="1600"/>
          </a:p>
        </p:txBody>
      </p:sp>
      <p:sp>
        <p:nvSpPr>
          <p:cNvPr id="16390" name="Text Box 9">
            <a:extLst>
              <a:ext uri="{FF2B5EF4-FFF2-40B4-BE49-F238E27FC236}">
                <a16:creationId xmlns:a16="http://schemas.microsoft.com/office/drawing/2014/main" id="{3A3424D8-80DD-EDDE-9BC2-A55E2DE1E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4797425"/>
            <a:ext cx="15843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Цвят на абзац</a:t>
            </a:r>
            <a:endParaRPr lang="en-US" altLang="bg-BG" sz="1600"/>
          </a:p>
        </p:txBody>
      </p:sp>
      <p:sp>
        <p:nvSpPr>
          <p:cNvPr id="16391" name="Text Box 10">
            <a:extLst>
              <a:ext uri="{FF2B5EF4-FFF2-40B4-BE49-F238E27FC236}">
                <a16:creationId xmlns:a16="http://schemas.microsoft.com/office/drawing/2014/main" id="{E6523412-1E6B-DEEE-5444-A7D4DB7B9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3587750"/>
            <a:ext cx="18002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Рамка на абзац</a:t>
            </a:r>
            <a:endParaRPr lang="en-US" altLang="bg-BG" sz="1600"/>
          </a:p>
        </p:txBody>
      </p:sp>
      <p:sp>
        <p:nvSpPr>
          <p:cNvPr id="16392" name="Text Box 11">
            <a:extLst>
              <a:ext uri="{FF2B5EF4-FFF2-40B4-BE49-F238E27FC236}">
                <a16:creationId xmlns:a16="http://schemas.microsoft.com/office/drawing/2014/main" id="{638C815C-1482-B640-66BE-8AA0863C6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3587750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Поставяне на булети</a:t>
            </a:r>
            <a:endParaRPr lang="en-US" altLang="bg-BG" sz="1600"/>
          </a:p>
        </p:txBody>
      </p:sp>
      <p:sp>
        <p:nvSpPr>
          <p:cNvPr id="16393" name="Text Box 12">
            <a:extLst>
              <a:ext uri="{FF2B5EF4-FFF2-40B4-BE49-F238E27FC236}">
                <a16:creationId xmlns:a16="http://schemas.microsoft.com/office/drawing/2014/main" id="{71E465EB-F999-2C65-6852-6C421B0C2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190750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Поставяне на номера</a:t>
            </a:r>
            <a:endParaRPr lang="en-US" altLang="bg-BG" sz="1600"/>
          </a:p>
        </p:txBody>
      </p:sp>
      <p:sp>
        <p:nvSpPr>
          <p:cNvPr id="16394" name="Text Box 13">
            <a:extLst>
              <a:ext uri="{FF2B5EF4-FFF2-40B4-BE49-F238E27FC236}">
                <a16:creationId xmlns:a16="http://schemas.microsoft.com/office/drawing/2014/main" id="{3F3BC86F-B1C5-8E6E-447B-8D251046A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2205038"/>
            <a:ext cx="20161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Отстъпи на абзац</a:t>
            </a:r>
            <a:endParaRPr lang="en-US" altLang="bg-BG" sz="1600"/>
          </a:p>
        </p:txBody>
      </p:sp>
      <p:sp>
        <p:nvSpPr>
          <p:cNvPr id="16395" name="Rectangle 14">
            <a:extLst>
              <a:ext uri="{FF2B5EF4-FFF2-40B4-BE49-F238E27FC236}">
                <a16:creationId xmlns:a16="http://schemas.microsoft.com/office/drawing/2014/main" id="{4CB66C96-2BD6-620F-6107-D9F195EEA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2997200"/>
            <a:ext cx="649287" cy="358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6396" name="Rectangle 15">
            <a:extLst>
              <a:ext uri="{FF2B5EF4-FFF2-40B4-BE49-F238E27FC236}">
                <a16:creationId xmlns:a16="http://schemas.microsoft.com/office/drawing/2014/main" id="{F2BED344-B27C-675C-A375-25BF73B88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2997200"/>
            <a:ext cx="649288" cy="358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6397" name="Rectangle 16">
            <a:extLst>
              <a:ext uri="{FF2B5EF4-FFF2-40B4-BE49-F238E27FC236}">
                <a16:creationId xmlns:a16="http://schemas.microsoft.com/office/drawing/2014/main" id="{AF52D015-3DBA-BB88-83F6-FEFE0ECDF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3514725"/>
            <a:ext cx="1584325" cy="358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6398" name="Rectangle 17">
            <a:extLst>
              <a:ext uri="{FF2B5EF4-FFF2-40B4-BE49-F238E27FC236}">
                <a16:creationId xmlns:a16="http://schemas.microsoft.com/office/drawing/2014/main" id="{DFECEAE9-A845-EA20-E465-33B38C72C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3514725"/>
            <a:ext cx="649288" cy="358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6399" name="Rectangle 18">
            <a:extLst>
              <a:ext uri="{FF2B5EF4-FFF2-40B4-BE49-F238E27FC236}">
                <a16:creationId xmlns:a16="http://schemas.microsoft.com/office/drawing/2014/main" id="{E2FC5669-9439-ABB9-61E9-3439C2358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800" y="3514725"/>
            <a:ext cx="649288" cy="358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6400" name="Rectangle 19">
            <a:extLst>
              <a:ext uri="{FF2B5EF4-FFF2-40B4-BE49-F238E27FC236}">
                <a16:creationId xmlns:a16="http://schemas.microsoft.com/office/drawing/2014/main" id="{3048BA4F-B2B9-32F4-554A-67BB09FC66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514725"/>
            <a:ext cx="649288" cy="358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6401" name="Rectangle 20">
            <a:extLst>
              <a:ext uri="{FF2B5EF4-FFF2-40B4-BE49-F238E27FC236}">
                <a16:creationId xmlns:a16="http://schemas.microsoft.com/office/drawing/2014/main" id="{A81AA32C-09A2-FEAF-1901-64DC3B9F3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0563" y="3011488"/>
            <a:ext cx="792162" cy="358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6402" name="Line 21">
            <a:extLst>
              <a:ext uri="{FF2B5EF4-FFF2-40B4-BE49-F238E27FC236}">
                <a16:creationId xmlns:a16="http://schemas.microsoft.com/office/drawing/2014/main" id="{7251CF8F-BF79-FC58-BEF1-CA146B93E392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4075" y="2492375"/>
            <a:ext cx="15843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6403" name="Line 22">
            <a:extLst>
              <a:ext uri="{FF2B5EF4-FFF2-40B4-BE49-F238E27FC236}">
                <a16:creationId xmlns:a16="http://schemas.microsoft.com/office/drawing/2014/main" id="{93F54063-707D-392A-E5E1-4D60431FCF2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24075" y="3227388"/>
            <a:ext cx="64770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6404" name="Line 23">
            <a:extLst>
              <a:ext uri="{FF2B5EF4-FFF2-40B4-BE49-F238E27FC236}">
                <a16:creationId xmlns:a16="http://schemas.microsoft.com/office/drawing/2014/main" id="{B31C804A-4188-9478-1297-11819D4B36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95513" y="3730625"/>
            <a:ext cx="1296987" cy="1081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6405" name="Line 24">
            <a:extLst>
              <a:ext uri="{FF2B5EF4-FFF2-40B4-BE49-F238E27FC236}">
                <a16:creationId xmlns:a16="http://schemas.microsoft.com/office/drawing/2014/main" id="{C99C129C-7EF3-BEB6-735C-7724F00100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72000" y="3730625"/>
            <a:ext cx="215900" cy="1081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6406" name="Line 25">
            <a:extLst>
              <a:ext uri="{FF2B5EF4-FFF2-40B4-BE49-F238E27FC236}">
                <a16:creationId xmlns:a16="http://schemas.microsoft.com/office/drawing/2014/main" id="{57225EFD-DF3D-FCDD-E021-81D3B938275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08625" y="3803650"/>
            <a:ext cx="142875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6407" name="Line 26">
            <a:extLst>
              <a:ext uri="{FF2B5EF4-FFF2-40B4-BE49-F238E27FC236}">
                <a16:creationId xmlns:a16="http://schemas.microsoft.com/office/drawing/2014/main" id="{8B98F178-482A-BBC9-6B1C-CE303D970D8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56325" y="3730625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6408" name="Line 27">
            <a:extLst>
              <a:ext uri="{FF2B5EF4-FFF2-40B4-BE49-F238E27FC236}">
                <a16:creationId xmlns:a16="http://schemas.microsoft.com/office/drawing/2014/main" id="{0AE2F3DB-0D56-6106-CF9A-F53537C738A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59338" y="2420938"/>
            <a:ext cx="2017712" cy="661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6409" name="Text Box 28">
            <a:extLst>
              <a:ext uri="{FF2B5EF4-FFF2-40B4-BE49-F238E27FC236}">
                <a16:creationId xmlns:a16="http://schemas.microsoft.com/office/drawing/2014/main" id="{2EFAC753-EF65-E653-8F12-53CA75585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4654550"/>
            <a:ext cx="219551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Отваряне на прозорец </a:t>
            </a:r>
            <a:r>
              <a:rPr lang="en-US" altLang="bg-BG" sz="1600"/>
              <a:t>Paragraph</a:t>
            </a:r>
          </a:p>
        </p:txBody>
      </p:sp>
      <p:sp>
        <p:nvSpPr>
          <p:cNvPr id="16410" name="Line 29">
            <a:extLst>
              <a:ext uri="{FF2B5EF4-FFF2-40B4-BE49-F238E27FC236}">
                <a16:creationId xmlns:a16="http://schemas.microsoft.com/office/drawing/2014/main" id="{B8564987-46D2-B7CB-4925-EA3FC4CBA78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43663" y="4308475"/>
            <a:ext cx="576262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6411" name="Rectangle 30">
            <a:extLst>
              <a:ext uri="{FF2B5EF4-FFF2-40B4-BE49-F238E27FC236}">
                <a16:creationId xmlns:a16="http://schemas.microsoft.com/office/drawing/2014/main" id="{1BAE93B4-0464-561C-00CC-C98F1A503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3450" y="4019550"/>
            <a:ext cx="358775" cy="2873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6412" name="Rectangle 31">
            <a:extLst>
              <a:ext uri="{FF2B5EF4-FFF2-40B4-BE49-F238E27FC236}">
                <a16:creationId xmlns:a16="http://schemas.microsoft.com/office/drawing/2014/main" id="{05697469-6E04-C04E-88FE-9F0572360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1243013"/>
            <a:ext cx="5289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 sz="2400"/>
              <a:t>П</a:t>
            </a:r>
            <a:r>
              <a:rPr lang="en-US" altLang="bg-BG" sz="2400"/>
              <a:t>анел Paragraph</a:t>
            </a:r>
            <a:r>
              <a:rPr lang="bg-BG" altLang="bg-BG" sz="2400"/>
              <a:t> от страница </a:t>
            </a:r>
            <a:r>
              <a:rPr lang="en-US" altLang="bg-BG" sz="2400"/>
              <a:t>Home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 animBg="1"/>
      <p:bldP spid="16389" grpId="0" animBg="1"/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16409" grpId="0" animBg="1"/>
      <p:bldP spid="16411" grpId="0" animBg="1"/>
      <p:bldP spid="16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A3275CF-BDF8-E286-74FB-D5B2E8B11B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Диалогов прозорец </a:t>
            </a:r>
            <a:r>
              <a:rPr lang="en-US" altLang="bg-BG"/>
              <a:t>Paragraph</a:t>
            </a:r>
          </a:p>
        </p:txBody>
      </p:sp>
      <p:pic>
        <p:nvPicPr>
          <p:cNvPr id="17411" name="Picture 4">
            <a:extLst>
              <a:ext uri="{FF2B5EF4-FFF2-40B4-BE49-F238E27FC236}">
                <a16:creationId xmlns:a16="http://schemas.microsoft.com/office/drawing/2014/main" id="{37EE6238-FDDE-4852-504B-F46E36F8F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268413"/>
            <a:ext cx="37147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 Box 5">
            <a:extLst>
              <a:ext uri="{FF2B5EF4-FFF2-40B4-BE49-F238E27FC236}">
                <a16:creationId xmlns:a16="http://schemas.microsoft.com/office/drawing/2014/main" id="{12EA9E12-BACA-2066-19DA-C8E01D910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2003425"/>
            <a:ext cx="15843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Подравняване</a:t>
            </a:r>
            <a:endParaRPr lang="en-US" altLang="bg-BG" sz="1600"/>
          </a:p>
        </p:txBody>
      </p:sp>
      <p:sp>
        <p:nvSpPr>
          <p:cNvPr id="17413" name="Text Box 6">
            <a:extLst>
              <a:ext uri="{FF2B5EF4-FFF2-40B4-BE49-F238E27FC236}">
                <a16:creationId xmlns:a16="http://schemas.microsoft.com/office/drawing/2014/main" id="{C7B26AEE-EACC-EE06-9EFD-C633AC7E3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2708275"/>
            <a:ext cx="15843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Ляв отстъп</a:t>
            </a:r>
            <a:endParaRPr lang="en-US" altLang="bg-BG" sz="1600"/>
          </a:p>
        </p:txBody>
      </p:sp>
      <p:sp>
        <p:nvSpPr>
          <p:cNvPr id="17414" name="Text Box 7">
            <a:extLst>
              <a:ext uri="{FF2B5EF4-FFF2-40B4-BE49-F238E27FC236}">
                <a16:creationId xmlns:a16="http://schemas.microsoft.com/office/drawing/2014/main" id="{9A470790-BC28-C26A-E93D-32DC0870C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4005263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Разстояние между абзаци</a:t>
            </a:r>
            <a:endParaRPr lang="en-US" altLang="bg-BG" sz="1600"/>
          </a:p>
        </p:txBody>
      </p:sp>
      <p:sp>
        <p:nvSpPr>
          <p:cNvPr id="17415" name="Text Box 8">
            <a:extLst>
              <a:ext uri="{FF2B5EF4-FFF2-40B4-BE49-F238E27FC236}">
                <a16:creationId xmlns:a16="http://schemas.microsoft.com/office/drawing/2014/main" id="{0C925948-76F4-A81F-F57C-07B080D4AA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5229225"/>
            <a:ext cx="18002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Секция </a:t>
            </a:r>
            <a:r>
              <a:rPr lang="en-US" altLang="bg-BG" sz="1600"/>
              <a:t>Preview</a:t>
            </a:r>
          </a:p>
        </p:txBody>
      </p:sp>
      <p:sp>
        <p:nvSpPr>
          <p:cNvPr id="17416" name="Text Box 10">
            <a:extLst>
              <a:ext uri="{FF2B5EF4-FFF2-40B4-BE49-F238E27FC236}">
                <a16:creationId xmlns:a16="http://schemas.microsoft.com/office/drawing/2014/main" id="{33455663-51F2-26F8-46BC-458F89F0D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2438" y="4206875"/>
            <a:ext cx="18732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Разстояние между редовете</a:t>
            </a:r>
            <a:endParaRPr lang="en-US" altLang="bg-BG" sz="1600"/>
          </a:p>
        </p:txBody>
      </p:sp>
      <p:sp>
        <p:nvSpPr>
          <p:cNvPr id="17417" name="Rectangle 11">
            <a:extLst>
              <a:ext uri="{FF2B5EF4-FFF2-40B4-BE49-F238E27FC236}">
                <a16:creationId xmlns:a16="http://schemas.microsoft.com/office/drawing/2014/main" id="{A84A42FA-ED71-8A6C-D972-6FCC8B609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2852738"/>
            <a:ext cx="1366838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Отстъп на първи ред</a:t>
            </a:r>
            <a:endParaRPr lang="en-US" altLang="bg-BG" sz="1600"/>
          </a:p>
        </p:txBody>
      </p:sp>
      <p:sp>
        <p:nvSpPr>
          <p:cNvPr id="17418" name="Text Box 12">
            <a:extLst>
              <a:ext uri="{FF2B5EF4-FFF2-40B4-BE49-F238E27FC236}">
                <a16:creationId xmlns:a16="http://schemas.microsoft.com/office/drawing/2014/main" id="{C7EBEB5C-3755-57AB-3AC1-CFF232EF8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357563"/>
            <a:ext cx="15843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Десен отстъп</a:t>
            </a:r>
            <a:endParaRPr lang="en-US" altLang="bg-BG" sz="1600"/>
          </a:p>
        </p:txBody>
      </p:sp>
      <p:sp>
        <p:nvSpPr>
          <p:cNvPr id="17419" name="Rectangle 15">
            <a:extLst>
              <a:ext uri="{FF2B5EF4-FFF2-40B4-BE49-F238E27FC236}">
                <a16:creationId xmlns:a16="http://schemas.microsoft.com/office/drawing/2014/main" id="{F49D5832-1502-A6D0-14BB-AD2580F4A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2060575"/>
            <a:ext cx="1871662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7420" name="Rectangle 16">
            <a:extLst>
              <a:ext uri="{FF2B5EF4-FFF2-40B4-BE49-F238E27FC236}">
                <a16:creationId xmlns:a16="http://schemas.microsoft.com/office/drawing/2014/main" id="{2870C0B9-EF70-5774-E24B-707ECFCA7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2924175"/>
            <a:ext cx="1439863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7421" name="Rectangle 17">
            <a:extLst>
              <a:ext uri="{FF2B5EF4-FFF2-40B4-BE49-F238E27FC236}">
                <a16:creationId xmlns:a16="http://schemas.microsoft.com/office/drawing/2014/main" id="{A3A40FA1-491F-088F-5A0F-2323F2FAF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3140075"/>
            <a:ext cx="1439863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7422" name="Rectangle 18">
            <a:extLst>
              <a:ext uri="{FF2B5EF4-FFF2-40B4-BE49-F238E27FC236}">
                <a16:creationId xmlns:a16="http://schemas.microsoft.com/office/drawing/2014/main" id="{C7DA27A5-2580-82D5-34F2-EE43719F8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924175"/>
            <a:ext cx="1728788" cy="4333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7423" name="Rectangle 19">
            <a:extLst>
              <a:ext uri="{FF2B5EF4-FFF2-40B4-BE49-F238E27FC236}">
                <a16:creationId xmlns:a16="http://schemas.microsoft.com/office/drawing/2014/main" id="{E94FFBF4-7666-A711-2D6F-59A0E89845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789363"/>
            <a:ext cx="1511300" cy="647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7424" name="Rectangle 20">
            <a:extLst>
              <a:ext uri="{FF2B5EF4-FFF2-40B4-BE49-F238E27FC236}">
                <a16:creationId xmlns:a16="http://schemas.microsoft.com/office/drawing/2014/main" id="{A6FD0A95-EE2C-C9E0-40CE-6C626088B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4005263"/>
            <a:ext cx="1728788" cy="5032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7425" name="Line 21">
            <a:extLst>
              <a:ext uri="{FF2B5EF4-FFF2-40B4-BE49-F238E27FC236}">
                <a16:creationId xmlns:a16="http://schemas.microsoft.com/office/drawing/2014/main" id="{E2929093-4516-3769-6C59-E561BE3A1685}"/>
              </a:ext>
            </a:extLst>
          </p:cNvPr>
          <p:cNvSpPr>
            <a:spLocks noChangeShapeType="1"/>
          </p:cNvSpPr>
          <p:nvPr/>
        </p:nvSpPr>
        <p:spPr bwMode="auto">
          <a:xfrm>
            <a:off x="2195513" y="2205038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7426" name="Line 22">
            <a:extLst>
              <a:ext uri="{FF2B5EF4-FFF2-40B4-BE49-F238E27FC236}">
                <a16:creationId xmlns:a16="http://schemas.microsoft.com/office/drawing/2014/main" id="{16D68672-8F40-8B4F-EF85-1BBB62A4B3F9}"/>
              </a:ext>
            </a:extLst>
          </p:cNvPr>
          <p:cNvSpPr>
            <a:spLocks noChangeShapeType="1"/>
          </p:cNvSpPr>
          <p:nvPr/>
        </p:nvSpPr>
        <p:spPr bwMode="auto">
          <a:xfrm>
            <a:off x="2195513" y="2852738"/>
            <a:ext cx="576262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7427" name="Line 23">
            <a:extLst>
              <a:ext uri="{FF2B5EF4-FFF2-40B4-BE49-F238E27FC236}">
                <a16:creationId xmlns:a16="http://schemas.microsoft.com/office/drawing/2014/main" id="{8B9D808A-C047-712F-EF7A-3BF57209CD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95513" y="3284538"/>
            <a:ext cx="576262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7428" name="Line 24">
            <a:extLst>
              <a:ext uri="{FF2B5EF4-FFF2-40B4-BE49-F238E27FC236}">
                <a16:creationId xmlns:a16="http://schemas.microsoft.com/office/drawing/2014/main" id="{8C78593C-A19E-856D-990D-1BED18B563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95513" y="4221163"/>
            <a:ext cx="504825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7429" name="Rectangle 25">
            <a:extLst>
              <a:ext uri="{FF2B5EF4-FFF2-40B4-BE49-F238E27FC236}">
                <a16:creationId xmlns:a16="http://schemas.microsoft.com/office/drawing/2014/main" id="{C99C8BE8-ED41-CD32-3054-67639F529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5084763"/>
            <a:ext cx="3457575" cy="7921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17430" name="Line 26">
            <a:extLst>
              <a:ext uri="{FF2B5EF4-FFF2-40B4-BE49-F238E27FC236}">
                <a16:creationId xmlns:a16="http://schemas.microsoft.com/office/drawing/2014/main" id="{C67DEDAB-037C-24A7-1735-7A7DFBDCFC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1413" y="544512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7431" name="Line 27">
            <a:extLst>
              <a:ext uri="{FF2B5EF4-FFF2-40B4-BE49-F238E27FC236}">
                <a16:creationId xmlns:a16="http://schemas.microsoft.com/office/drawing/2014/main" id="{93C3F09C-19DD-1236-A6E4-300EE516B97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00788" y="3141663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7432" name="Line 28">
            <a:extLst>
              <a:ext uri="{FF2B5EF4-FFF2-40B4-BE49-F238E27FC236}">
                <a16:creationId xmlns:a16="http://schemas.microsoft.com/office/drawing/2014/main" id="{E9FF7B7D-4C70-FF6F-3597-843434BB6DC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00788" y="4292600"/>
            <a:ext cx="503237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 animBg="1"/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3" grpId="0" animBg="1"/>
      <p:bldP spid="17424" grpId="0" animBg="1"/>
      <p:bldP spid="174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>
            <a:extLst>
              <a:ext uri="{FF2B5EF4-FFF2-40B4-BE49-F238E27FC236}">
                <a16:creationId xmlns:a16="http://schemas.microsoft.com/office/drawing/2014/main" id="{37981C44-C8CE-88AB-642A-841FC5A3EA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pPr eaLnBrk="1" hangingPunct="1"/>
            <a:r>
              <a:rPr lang="bg-BG" altLang="bg-BG"/>
              <a:t>Подравняване</a:t>
            </a:r>
            <a:r>
              <a:rPr lang="en-US" altLang="bg-BG"/>
              <a:t> на абзац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7D56B6EC-CD59-1183-DB69-F0CFA2428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628775"/>
            <a:ext cx="79930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bg-BG" sz="2400"/>
              <a:t>Вляво</a:t>
            </a:r>
            <a:r>
              <a:rPr lang="bg-BG" altLang="bg-BG" sz="2400"/>
              <a:t> </a:t>
            </a:r>
            <a:r>
              <a:rPr lang="en-US" altLang="bg-BG" sz="2400"/>
              <a:t>(Left</a:t>
            </a:r>
            <a:r>
              <a:rPr lang="bg-BG" altLang="bg-BG" sz="2400"/>
              <a:t>) – текстът е подравнен по лявата граница на текстовото поле</a:t>
            </a:r>
            <a:r>
              <a:rPr lang="en-US" altLang="bg-BG" sz="2400"/>
              <a:t>.</a:t>
            </a:r>
            <a:endParaRPr lang="en-US" altLang="bg-BG" sz="1600"/>
          </a:p>
        </p:txBody>
      </p:sp>
      <p:sp>
        <p:nvSpPr>
          <p:cNvPr id="18436" name="Rectangle 7">
            <a:extLst>
              <a:ext uri="{FF2B5EF4-FFF2-40B4-BE49-F238E27FC236}">
                <a16:creationId xmlns:a16="http://schemas.microsoft.com/office/drawing/2014/main" id="{E6EC9C80-3A4F-1B24-A98B-34AFF8125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429000"/>
            <a:ext cx="7848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bg-BG" sz="2400"/>
              <a:t>Вдясно</a:t>
            </a:r>
            <a:r>
              <a:rPr lang="bg-BG" altLang="bg-BG" sz="2400"/>
              <a:t> </a:t>
            </a:r>
            <a:r>
              <a:rPr lang="en-US" altLang="bg-BG" sz="2400"/>
              <a:t>(Right</a:t>
            </a:r>
            <a:r>
              <a:rPr lang="bg-BG" altLang="bg-BG" sz="2400"/>
              <a:t>) – текстът е подравнен по дясната граница на текстовото поле.</a:t>
            </a:r>
            <a:endParaRPr lang="en-US" altLang="bg-BG" sz="2400"/>
          </a:p>
        </p:txBody>
      </p:sp>
      <p:sp>
        <p:nvSpPr>
          <p:cNvPr id="18437" name="Rectangle 8">
            <a:extLst>
              <a:ext uri="{FF2B5EF4-FFF2-40B4-BE49-F238E27FC236}">
                <a16:creationId xmlns:a16="http://schemas.microsoft.com/office/drawing/2014/main" id="{16460AE4-4F75-9A3F-917F-0CCC3D563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682875"/>
            <a:ext cx="691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bg-BG" sz="2400"/>
              <a:t>Центрирано</a:t>
            </a:r>
            <a:r>
              <a:rPr lang="bg-BG" altLang="bg-BG" sz="2400"/>
              <a:t> </a:t>
            </a:r>
            <a:r>
              <a:rPr lang="en-US" altLang="bg-BG" sz="2400"/>
              <a:t>(Center) – </a:t>
            </a:r>
            <a:r>
              <a:rPr lang="bg-BG" altLang="bg-BG" sz="2400"/>
              <a:t>текстът е центриран.</a:t>
            </a:r>
            <a:endParaRPr lang="en-US" altLang="bg-BG" sz="2400"/>
          </a:p>
        </p:txBody>
      </p:sp>
      <p:sp>
        <p:nvSpPr>
          <p:cNvPr id="18438" name="Rectangle 9">
            <a:extLst>
              <a:ext uri="{FF2B5EF4-FFF2-40B4-BE49-F238E27FC236}">
                <a16:creationId xmlns:a16="http://schemas.microsoft.com/office/drawing/2014/main" id="{C83BCAE4-BE03-E978-69B1-FC3FEF9E9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4722813"/>
            <a:ext cx="81740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bg-BG" sz="2400"/>
              <a:t>Двустранно</a:t>
            </a:r>
            <a:r>
              <a:rPr lang="bg-BG" altLang="bg-BG" sz="2400"/>
              <a:t> </a:t>
            </a:r>
            <a:r>
              <a:rPr lang="en-US" altLang="bg-BG" sz="2400"/>
              <a:t>(Justify)</a:t>
            </a:r>
            <a:r>
              <a:rPr lang="bg-BG" altLang="bg-BG" sz="2400"/>
              <a:t> – текстът е двустранно подравнен, като между думите се появяват интервали с различна дължина.</a:t>
            </a:r>
            <a:endParaRPr lang="en-US" altLang="bg-BG" sz="2400"/>
          </a:p>
        </p:txBody>
      </p:sp>
      <p:pic>
        <p:nvPicPr>
          <p:cNvPr id="18439" name="Picture 16">
            <a:extLst>
              <a:ext uri="{FF2B5EF4-FFF2-40B4-BE49-F238E27FC236}">
                <a16:creationId xmlns:a16="http://schemas.microsoft.com/office/drawing/2014/main" id="{B1992663-DC75-8073-8AC8-0F1DE7B31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82750"/>
            <a:ext cx="647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7">
            <a:extLst>
              <a:ext uri="{FF2B5EF4-FFF2-40B4-BE49-F238E27FC236}">
                <a16:creationId xmlns:a16="http://schemas.microsoft.com/office/drawing/2014/main" id="{93D026A3-B463-C745-DC1E-3B85755F1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28900"/>
            <a:ext cx="604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18">
            <a:extLst>
              <a:ext uri="{FF2B5EF4-FFF2-40B4-BE49-F238E27FC236}">
                <a16:creationId xmlns:a16="http://schemas.microsoft.com/office/drawing/2014/main" id="{1DC65D29-0A12-E505-9BCF-9855AFFD78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11563"/>
            <a:ext cx="64452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9">
            <a:extLst>
              <a:ext uri="{FF2B5EF4-FFF2-40B4-BE49-F238E27FC236}">
                <a16:creationId xmlns:a16="http://schemas.microsoft.com/office/drawing/2014/main" id="{15F85BC5-0A4B-D642-0C17-AC9DE76BC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849813"/>
            <a:ext cx="649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71" name="Picture 15">
            <a:extLst>
              <a:ext uri="{FF2B5EF4-FFF2-40B4-BE49-F238E27FC236}">
                <a16:creationId xmlns:a16="http://schemas.microsoft.com/office/drawing/2014/main" id="{3AE81642-8D46-137A-6B80-0432EFCBF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97200"/>
            <a:ext cx="8464550" cy="233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Rectangle 4">
            <a:extLst>
              <a:ext uri="{FF2B5EF4-FFF2-40B4-BE49-F238E27FC236}">
                <a16:creationId xmlns:a16="http://schemas.microsoft.com/office/drawing/2014/main" id="{C8337D22-B3DE-FB75-2B38-A4B489F8CE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Форматиране на отстъп</a:t>
            </a:r>
            <a:endParaRPr lang="en-US" altLang="bg-BG"/>
          </a:p>
        </p:txBody>
      </p:sp>
      <p:sp>
        <p:nvSpPr>
          <p:cNvPr id="19460" name="Rectangle 6">
            <a:extLst>
              <a:ext uri="{FF2B5EF4-FFF2-40B4-BE49-F238E27FC236}">
                <a16:creationId xmlns:a16="http://schemas.microsoft.com/office/drawing/2014/main" id="{1002E78F-B626-9A66-7B0E-A37ED897D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916113"/>
            <a:ext cx="1655762" cy="409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Ляв отстъп</a:t>
            </a:r>
            <a:endParaRPr lang="en-US" altLang="bg-BG" sz="2000"/>
          </a:p>
        </p:txBody>
      </p:sp>
      <p:sp>
        <p:nvSpPr>
          <p:cNvPr id="19461" name="Rectangle 7">
            <a:extLst>
              <a:ext uri="{FF2B5EF4-FFF2-40B4-BE49-F238E27FC236}">
                <a16:creationId xmlns:a16="http://schemas.microsoft.com/office/drawing/2014/main" id="{AF3CAA4F-ACA5-DCFA-DFD6-FE640B661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1927225"/>
            <a:ext cx="2089150" cy="409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Десен отстъп</a:t>
            </a:r>
            <a:endParaRPr lang="en-US" altLang="bg-BG" sz="2000"/>
          </a:p>
        </p:txBody>
      </p:sp>
      <p:sp>
        <p:nvSpPr>
          <p:cNvPr id="19462" name="Rectangle 8">
            <a:extLst>
              <a:ext uri="{FF2B5EF4-FFF2-40B4-BE49-F238E27FC236}">
                <a16:creationId xmlns:a16="http://schemas.microsoft.com/office/drawing/2014/main" id="{537DDA8F-E6FD-DE7A-91EA-4E84A69F0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1916113"/>
            <a:ext cx="1657350" cy="714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Отстъп на първи ред</a:t>
            </a:r>
            <a:endParaRPr lang="en-US" altLang="bg-BG" sz="2000"/>
          </a:p>
        </p:txBody>
      </p:sp>
      <p:sp>
        <p:nvSpPr>
          <p:cNvPr id="19463" name="Line 14">
            <a:extLst>
              <a:ext uri="{FF2B5EF4-FFF2-40B4-BE49-F238E27FC236}">
                <a16:creationId xmlns:a16="http://schemas.microsoft.com/office/drawing/2014/main" id="{8E0316CB-A5C7-8FD0-6050-16A3FF3857E0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2349500"/>
            <a:ext cx="71437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64" name="Line 15">
            <a:extLst>
              <a:ext uri="{FF2B5EF4-FFF2-40B4-BE49-F238E27FC236}">
                <a16:creationId xmlns:a16="http://schemas.microsoft.com/office/drawing/2014/main" id="{E658A5A2-4E88-E9D2-60C2-892E58DC0ECF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7813" y="2349500"/>
            <a:ext cx="503237" cy="2303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65" name="Line 16">
            <a:extLst>
              <a:ext uri="{FF2B5EF4-FFF2-40B4-BE49-F238E27FC236}">
                <a16:creationId xmlns:a16="http://schemas.microsoft.com/office/drawing/2014/main" id="{A603832C-D016-581E-2608-53592EA802D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79613" y="2636838"/>
            <a:ext cx="107950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66" name="Line 17">
            <a:extLst>
              <a:ext uri="{FF2B5EF4-FFF2-40B4-BE49-F238E27FC236}">
                <a16:creationId xmlns:a16="http://schemas.microsoft.com/office/drawing/2014/main" id="{2064187F-81CD-1C61-2492-E44E0FE59CC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55875" y="2636838"/>
            <a:ext cx="720725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67" name="Line 18">
            <a:extLst>
              <a:ext uri="{FF2B5EF4-FFF2-40B4-BE49-F238E27FC236}">
                <a16:creationId xmlns:a16="http://schemas.microsoft.com/office/drawing/2014/main" id="{A438B596-36EA-4B63-41B5-16D528514025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0288" y="2349500"/>
            <a:ext cx="4318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68" name="Line 19">
            <a:extLst>
              <a:ext uri="{FF2B5EF4-FFF2-40B4-BE49-F238E27FC236}">
                <a16:creationId xmlns:a16="http://schemas.microsoft.com/office/drawing/2014/main" id="{9C41A45C-B305-9637-72FC-9CA45E70A650}"/>
              </a:ext>
            </a:extLst>
          </p:cNvPr>
          <p:cNvSpPr>
            <a:spLocks noChangeShapeType="1"/>
          </p:cNvSpPr>
          <p:nvPr/>
        </p:nvSpPr>
        <p:spPr bwMode="auto">
          <a:xfrm>
            <a:off x="7092950" y="2349500"/>
            <a:ext cx="142875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73" name="Line 17">
            <a:extLst>
              <a:ext uri="{FF2B5EF4-FFF2-40B4-BE49-F238E27FC236}">
                <a16:creationId xmlns:a16="http://schemas.microsoft.com/office/drawing/2014/main" id="{2539FD5B-CE42-B098-191D-A3E6E206D79E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3350" y="3213100"/>
            <a:ext cx="0" cy="2087563"/>
          </a:xfrm>
          <a:prstGeom prst="line">
            <a:avLst/>
          </a:prstGeom>
          <a:noFill/>
          <a:ln w="6350">
            <a:solidFill>
              <a:srgbClr val="4D4D4D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74" name="Line 18">
            <a:extLst>
              <a:ext uri="{FF2B5EF4-FFF2-40B4-BE49-F238E27FC236}">
                <a16:creationId xmlns:a16="http://schemas.microsoft.com/office/drawing/2014/main" id="{CF4D3278-95E5-30D4-615E-3AED51A4F7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1050" y="3213100"/>
            <a:ext cx="0" cy="2087563"/>
          </a:xfrm>
          <a:prstGeom prst="line">
            <a:avLst/>
          </a:prstGeom>
          <a:noFill/>
          <a:ln w="6350">
            <a:solidFill>
              <a:srgbClr val="4D4D4D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75" name="Line 19">
            <a:extLst>
              <a:ext uri="{FF2B5EF4-FFF2-40B4-BE49-F238E27FC236}">
                <a16:creationId xmlns:a16="http://schemas.microsoft.com/office/drawing/2014/main" id="{435D65F3-A01F-702F-A1E0-D39E747C023B}"/>
              </a:ext>
            </a:extLst>
          </p:cNvPr>
          <p:cNvSpPr>
            <a:spLocks noChangeShapeType="1"/>
          </p:cNvSpPr>
          <p:nvPr/>
        </p:nvSpPr>
        <p:spPr bwMode="auto">
          <a:xfrm>
            <a:off x="7812088" y="3213100"/>
            <a:ext cx="0" cy="2087563"/>
          </a:xfrm>
          <a:prstGeom prst="line">
            <a:avLst/>
          </a:prstGeom>
          <a:noFill/>
          <a:ln w="6350">
            <a:solidFill>
              <a:srgbClr val="4D4D4D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76" name="Line 20">
            <a:extLst>
              <a:ext uri="{FF2B5EF4-FFF2-40B4-BE49-F238E27FC236}">
                <a16:creationId xmlns:a16="http://schemas.microsoft.com/office/drawing/2014/main" id="{0A95D25D-A08F-6E82-014F-5C09C1B1BDFC}"/>
              </a:ext>
            </a:extLst>
          </p:cNvPr>
          <p:cNvSpPr>
            <a:spLocks noChangeShapeType="1"/>
          </p:cNvSpPr>
          <p:nvPr/>
        </p:nvSpPr>
        <p:spPr bwMode="auto">
          <a:xfrm>
            <a:off x="7308850" y="3213100"/>
            <a:ext cx="0" cy="2087563"/>
          </a:xfrm>
          <a:prstGeom prst="line">
            <a:avLst/>
          </a:prstGeom>
          <a:noFill/>
          <a:ln w="6350">
            <a:solidFill>
              <a:srgbClr val="4D4D4D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9477" name="Line 21">
            <a:extLst>
              <a:ext uri="{FF2B5EF4-FFF2-40B4-BE49-F238E27FC236}">
                <a16:creationId xmlns:a16="http://schemas.microsoft.com/office/drawing/2014/main" id="{C6C6E330-909E-5D97-6BB3-3EAC7C792DFB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5875" y="3141663"/>
            <a:ext cx="0" cy="1295400"/>
          </a:xfrm>
          <a:prstGeom prst="line">
            <a:avLst/>
          </a:prstGeom>
          <a:noFill/>
          <a:ln w="6350">
            <a:solidFill>
              <a:srgbClr val="4D4D4D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animBg="1"/>
      <p:bldP spid="19461" grpId="0" animBg="1"/>
      <p:bldP spid="1946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>
            <a:extLst>
              <a:ext uri="{FF2B5EF4-FFF2-40B4-BE49-F238E27FC236}">
                <a16:creationId xmlns:a16="http://schemas.microsoft.com/office/drawing/2014/main" id="{FBB68089-765D-D28B-1F9D-EF45823171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pPr eaLnBrk="1" hangingPunct="1"/>
            <a:r>
              <a:rPr lang="bg-BG" altLang="bg-BG" sz="4000"/>
              <a:t>Разстояние между абзаци и редове</a:t>
            </a:r>
            <a:endParaRPr lang="en-US" altLang="bg-BG" sz="4000"/>
          </a:p>
        </p:txBody>
      </p:sp>
      <p:grpSp>
        <p:nvGrpSpPr>
          <p:cNvPr id="20483" name="Group 7">
            <a:extLst>
              <a:ext uri="{FF2B5EF4-FFF2-40B4-BE49-F238E27FC236}">
                <a16:creationId xmlns:a16="http://schemas.microsoft.com/office/drawing/2014/main" id="{F431AE5A-E29D-F5AD-7C59-6FB6D4652B95}"/>
              </a:ext>
            </a:extLst>
          </p:cNvPr>
          <p:cNvGrpSpPr>
            <a:grpSpLocks/>
          </p:cNvGrpSpPr>
          <p:nvPr/>
        </p:nvGrpSpPr>
        <p:grpSpPr bwMode="auto">
          <a:xfrm>
            <a:off x="6443663" y="2492375"/>
            <a:ext cx="915987" cy="1389063"/>
            <a:chOff x="3780" y="2691"/>
            <a:chExt cx="577" cy="875"/>
          </a:xfrm>
        </p:grpSpPr>
        <p:pic>
          <p:nvPicPr>
            <p:cNvPr id="20495" name="Picture 5">
              <a:extLst>
                <a:ext uri="{FF2B5EF4-FFF2-40B4-BE49-F238E27FC236}">
                  <a16:creationId xmlns:a16="http://schemas.microsoft.com/office/drawing/2014/main" id="{CF9DA9EA-898A-1840-EB0C-2E1F9128B0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2691"/>
              <a:ext cx="14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Picture 6">
              <a:extLst>
                <a:ext uri="{FF2B5EF4-FFF2-40B4-BE49-F238E27FC236}">
                  <a16:creationId xmlns:a16="http://schemas.microsoft.com/office/drawing/2014/main" id="{CFD2A2FD-64C4-8F1B-E367-5731BE96F5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2816"/>
              <a:ext cx="570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4" name="Picture 9">
            <a:extLst>
              <a:ext uri="{FF2B5EF4-FFF2-40B4-BE49-F238E27FC236}">
                <a16:creationId xmlns:a16="http://schemas.microsoft.com/office/drawing/2014/main" id="{F3F3A549-B382-2233-1C08-954144D0E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25" y="2997200"/>
            <a:ext cx="35814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Rectangle 10">
            <a:extLst>
              <a:ext uri="{FF2B5EF4-FFF2-40B4-BE49-F238E27FC236}">
                <a16:creationId xmlns:a16="http://schemas.microsoft.com/office/drawing/2014/main" id="{8109AD30-2D4F-C771-17DB-61E2DE1BA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276475"/>
            <a:ext cx="2160588" cy="409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Преди абзац</a:t>
            </a:r>
            <a:endParaRPr lang="en-US" altLang="bg-BG" sz="2000"/>
          </a:p>
        </p:txBody>
      </p:sp>
      <p:sp>
        <p:nvSpPr>
          <p:cNvPr id="20486" name="Rectangle 11">
            <a:extLst>
              <a:ext uri="{FF2B5EF4-FFF2-40B4-BE49-F238E27FC236}">
                <a16:creationId xmlns:a16="http://schemas.microsoft.com/office/drawing/2014/main" id="{40614233-FB6D-0DF5-E676-1AB0A6CC0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4437063"/>
            <a:ext cx="2160587" cy="409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След абзац</a:t>
            </a:r>
            <a:endParaRPr lang="en-US" altLang="bg-BG" sz="2000"/>
          </a:p>
        </p:txBody>
      </p:sp>
      <p:sp>
        <p:nvSpPr>
          <p:cNvPr id="20487" name="Rectangle 12">
            <a:extLst>
              <a:ext uri="{FF2B5EF4-FFF2-40B4-BE49-F238E27FC236}">
                <a16:creationId xmlns:a16="http://schemas.microsoft.com/office/drawing/2014/main" id="{DA7F51C5-3975-EAC5-EEC6-4D6D16EAA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4724400"/>
            <a:ext cx="2160588" cy="714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Междуредово разстояние</a:t>
            </a:r>
            <a:endParaRPr lang="en-US" altLang="bg-BG" sz="2000"/>
          </a:p>
        </p:txBody>
      </p:sp>
      <p:sp>
        <p:nvSpPr>
          <p:cNvPr id="20488" name="Rectangle 13">
            <a:extLst>
              <a:ext uri="{FF2B5EF4-FFF2-40B4-BE49-F238E27FC236}">
                <a16:creationId xmlns:a16="http://schemas.microsoft.com/office/drawing/2014/main" id="{FE9DECB5-CC03-EC67-A2A4-7251AC3E2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213100"/>
            <a:ext cx="1511300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0489" name="Rectangle 14">
            <a:extLst>
              <a:ext uri="{FF2B5EF4-FFF2-40B4-BE49-F238E27FC236}">
                <a16:creationId xmlns:a16="http://schemas.microsoft.com/office/drawing/2014/main" id="{71225026-6EB7-B2E5-C3C3-C79AF57F7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429000"/>
            <a:ext cx="1511300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0490" name="Rectangle 15">
            <a:extLst>
              <a:ext uri="{FF2B5EF4-FFF2-40B4-BE49-F238E27FC236}">
                <a16:creationId xmlns:a16="http://schemas.microsoft.com/office/drawing/2014/main" id="{D0A78156-1CB0-7F25-3483-11285CDA4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213100"/>
            <a:ext cx="1655762" cy="5032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0491" name="Line 16">
            <a:extLst>
              <a:ext uri="{FF2B5EF4-FFF2-40B4-BE49-F238E27FC236}">
                <a16:creationId xmlns:a16="http://schemas.microsoft.com/office/drawing/2014/main" id="{5494D1B5-BE5E-DE28-5779-5CDFF5B8ED2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79613" y="3644900"/>
            <a:ext cx="71437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0492" name="Line 17">
            <a:extLst>
              <a:ext uri="{FF2B5EF4-FFF2-40B4-BE49-F238E27FC236}">
                <a16:creationId xmlns:a16="http://schemas.microsoft.com/office/drawing/2014/main" id="{02C3E346-CE2C-D99A-2A86-B3A7EC33085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1413" y="2708275"/>
            <a:ext cx="144462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0493" name="Line 18">
            <a:extLst>
              <a:ext uri="{FF2B5EF4-FFF2-40B4-BE49-F238E27FC236}">
                <a16:creationId xmlns:a16="http://schemas.microsoft.com/office/drawing/2014/main" id="{7AFBAC7B-2D24-C6C5-A9BB-84D488A34CB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48263" y="3789363"/>
            <a:ext cx="1079500" cy="935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0494" name="Line 19">
            <a:extLst>
              <a:ext uri="{FF2B5EF4-FFF2-40B4-BE49-F238E27FC236}">
                <a16:creationId xmlns:a16="http://schemas.microsoft.com/office/drawing/2014/main" id="{BB4C83D0-57FA-A3D6-AFA0-473CAD64063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43663" y="3933825"/>
            <a:ext cx="288925" cy="790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5" grpId="0" animBg="1"/>
      <p:bldP spid="20486" grpId="0" animBg="1"/>
      <p:bldP spid="20487" grpId="0" animBg="1"/>
      <p:bldP spid="20488" grpId="0" animBg="1"/>
      <p:bldP spid="20489" grpId="0" animBg="1"/>
      <p:bldP spid="204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1">
            <a:extLst>
              <a:ext uri="{FF2B5EF4-FFF2-40B4-BE49-F238E27FC236}">
                <a16:creationId xmlns:a16="http://schemas.microsoft.com/office/drawing/2014/main" id="{E2DB282D-2A46-836E-743D-6E694725F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443163"/>
            <a:ext cx="7129463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Rectangle 3">
            <a:extLst>
              <a:ext uri="{FF2B5EF4-FFF2-40B4-BE49-F238E27FC236}">
                <a16:creationId xmlns:a16="http://schemas.microsoft.com/office/drawing/2014/main" id="{25856044-D0D0-3ED5-0234-D209D760120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Клавиатура</a:t>
            </a:r>
            <a:endParaRPr lang="en-US" altLang="bg-BG"/>
          </a:p>
        </p:txBody>
      </p:sp>
      <p:sp>
        <p:nvSpPr>
          <p:cNvPr id="77828" name="Rectangle 4">
            <a:extLst>
              <a:ext uri="{FF2B5EF4-FFF2-40B4-BE49-F238E27FC236}">
                <a16:creationId xmlns:a16="http://schemas.microsoft.com/office/drawing/2014/main" id="{93859865-073E-6A8D-33C6-BA0E278FB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636838"/>
            <a:ext cx="5761037" cy="287337"/>
          </a:xfrm>
          <a:prstGeom prst="rect">
            <a:avLst/>
          </a:prstGeom>
          <a:noFill/>
          <a:ln w="3175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77829" name="Rectangle 5">
            <a:extLst>
              <a:ext uri="{FF2B5EF4-FFF2-40B4-BE49-F238E27FC236}">
                <a16:creationId xmlns:a16="http://schemas.microsoft.com/office/drawing/2014/main" id="{E9C9EBED-CAA7-3CF5-EBB2-A7B598947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997200"/>
            <a:ext cx="4752975" cy="1655763"/>
          </a:xfrm>
          <a:prstGeom prst="rect">
            <a:avLst/>
          </a:prstGeom>
          <a:noFill/>
          <a:ln w="317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77830" name="Rectangle 6">
            <a:extLst>
              <a:ext uri="{FF2B5EF4-FFF2-40B4-BE49-F238E27FC236}">
                <a16:creationId xmlns:a16="http://schemas.microsoft.com/office/drawing/2014/main" id="{A23A3054-827F-9482-BDB6-AD6000218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2997200"/>
            <a:ext cx="1008062" cy="1655763"/>
          </a:xfrm>
          <a:prstGeom prst="rect">
            <a:avLst/>
          </a:prstGeom>
          <a:noFill/>
          <a:ln w="31750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77831" name="Rectangle 7">
            <a:extLst>
              <a:ext uri="{FF2B5EF4-FFF2-40B4-BE49-F238E27FC236}">
                <a16:creationId xmlns:a16="http://schemas.microsoft.com/office/drawing/2014/main" id="{612F8C3F-B4AB-A397-93D5-D88B8E43E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7050" y="2997200"/>
            <a:ext cx="1223963" cy="165576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77832" name="Text Box 8">
            <a:extLst>
              <a:ext uri="{FF2B5EF4-FFF2-40B4-BE49-F238E27FC236}">
                <a16:creationId xmlns:a16="http://schemas.microsoft.com/office/drawing/2014/main" id="{F5B807D3-0EB3-ACBA-046B-8F421DD8F2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6813" y="1844675"/>
            <a:ext cx="1709737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/>
              <a:t>Цифрова част</a:t>
            </a:r>
            <a:endParaRPr lang="en-US" altLang="bg-BG"/>
          </a:p>
        </p:txBody>
      </p:sp>
      <p:sp>
        <p:nvSpPr>
          <p:cNvPr id="77833" name="Text Box 9">
            <a:extLst>
              <a:ext uri="{FF2B5EF4-FFF2-40B4-BE49-F238E27FC236}">
                <a16:creationId xmlns:a16="http://schemas.microsoft.com/office/drawing/2014/main" id="{123A70DB-1CFC-DB6E-CE8A-E1DA68A1E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5357813"/>
            <a:ext cx="1808162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/>
              <a:t>Символна част</a:t>
            </a:r>
            <a:endParaRPr lang="en-US" altLang="bg-BG"/>
          </a:p>
        </p:txBody>
      </p:sp>
      <p:sp>
        <p:nvSpPr>
          <p:cNvPr id="77834" name="Text Box 10">
            <a:extLst>
              <a:ext uri="{FF2B5EF4-FFF2-40B4-BE49-F238E27FC236}">
                <a16:creationId xmlns:a16="http://schemas.microsoft.com/office/drawing/2014/main" id="{7C931B89-71EF-650E-3AF1-0D8BFF5E0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2125" y="5357813"/>
            <a:ext cx="22399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/>
              <a:t>Навигационна част</a:t>
            </a:r>
            <a:endParaRPr lang="en-US" altLang="bg-BG"/>
          </a:p>
        </p:txBody>
      </p:sp>
      <p:sp>
        <p:nvSpPr>
          <p:cNvPr id="77835" name="Text Box 11">
            <a:extLst>
              <a:ext uri="{FF2B5EF4-FFF2-40B4-BE49-F238E27FC236}">
                <a16:creationId xmlns:a16="http://schemas.microsoft.com/office/drawing/2014/main" id="{5ED4E3A1-C2A6-8CE5-7D42-C963BF816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50" y="1846263"/>
            <a:ext cx="2262188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/>
              <a:t>Функционална част</a:t>
            </a:r>
            <a:endParaRPr lang="en-US" altLang="bg-BG"/>
          </a:p>
        </p:txBody>
      </p:sp>
      <p:sp>
        <p:nvSpPr>
          <p:cNvPr id="77836" name="Line 12">
            <a:extLst>
              <a:ext uri="{FF2B5EF4-FFF2-40B4-BE49-F238E27FC236}">
                <a16:creationId xmlns:a16="http://schemas.microsoft.com/office/drawing/2014/main" id="{B7B0F2C6-8FC3-F176-CBAB-EF42FAD6BB8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7313" y="2205038"/>
            <a:ext cx="215900" cy="431800"/>
          </a:xfrm>
          <a:prstGeom prst="line">
            <a:avLst/>
          </a:prstGeom>
          <a:noFill/>
          <a:ln w="31750">
            <a:solidFill>
              <a:srgbClr val="008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77837" name="Line 13">
            <a:extLst>
              <a:ext uri="{FF2B5EF4-FFF2-40B4-BE49-F238E27FC236}">
                <a16:creationId xmlns:a16="http://schemas.microsoft.com/office/drawing/2014/main" id="{82F19ACE-43E7-031B-C32F-8DAB18B0DA2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11413" y="4652963"/>
            <a:ext cx="288925" cy="720725"/>
          </a:xfrm>
          <a:prstGeom prst="line">
            <a:avLst/>
          </a:prstGeom>
          <a:noFill/>
          <a:ln w="31750">
            <a:solidFill>
              <a:srgbClr val="FFFF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77838" name="Line 14">
            <a:extLst>
              <a:ext uri="{FF2B5EF4-FFF2-40B4-BE49-F238E27FC236}">
                <a16:creationId xmlns:a16="http://schemas.microsoft.com/office/drawing/2014/main" id="{40D607A3-9A9E-431A-5430-E21203C204A9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4388" y="2205038"/>
            <a:ext cx="287337" cy="7921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77839" name="Line 15">
            <a:extLst>
              <a:ext uri="{FF2B5EF4-FFF2-40B4-BE49-F238E27FC236}">
                <a16:creationId xmlns:a16="http://schemas.microsoft.com/office/drawing/2014/main" id="{464C6D22-D7DA-1049-AA12-09FF5E969B0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00788" y="4652963"/>
            <a:ext cx="142875" cy="720725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 animBg="1"/>
      <p:bldP spid="77829" grpId="0" animBg="1"/>
      <p:bldP spid="77830" grpId="0" animBg="1"/>
      <p:bldP spid="77831" grpId="0" animBg="1"/>
      <p:bldP spid="77832" grpId="0" animBg="1"/>
      <p:bldP spid="77833" grpId="0" animBg="1"/>
      <p:bldP spid="77834" grpId="0" animBg="1"/>
      <p:bldP spid="778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613BA45-8437-ED1F-1138-9D5A289481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altLang="bg-BG" sz="4000"/>
              <a:t>Поставяне на номер или булета</a:t>
            </a:r>
            <a:endParaRPr lang="en-US" altLang="bg-BG" sz="4000"/>
          </a:p>
        </p:txBody>
      </p:sp>
      <p:sp>
        <p:nvSpPr>
          <p:cNvPr id="21507" name="Rectangle 14">
            <a:extLst>
              <a:ext uri="{FF2B5EF4-FFF2-40B4-BE49-F238E27FC236}">
                <a16:creationId xmlns:a16="http://schemas.microsoft.com/office/drawing/2014/main" id="{2623EFAD-E2F1-385D-DE24-EB19B6FD4B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11275"/>
            <a:ext cx="8229600" cy="7493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bg-BG" altLang="bg-BG" sz="2800"/>
              <a:t>Маркират се абзаците, пред които ще се поставят отметки.</a:t>
            </a:r>
            <a:endParaRPr lang="en-US" altLang="bg-BG" sz="2800"/>
          </a:p>
        </p:txBody>
      </p:sp>
      <p:grpSp>
        <p:nvGrpSpPr>
          <p:cNvPr id="21508" name="Group 1">
            <a:extLst>
              <a:ext uri="{FF2B5EF4-FFF2-40B4-BE49-F238E27FC236}">
                <a16:creationId xmlns:a16="http://schemas.microsoft.com/office/drawing/2014/main" id="{366A422D-AD99-6D60-97AE-A67D402BD9E0}"/>
              </a:ext>
            </a:extLst>
          </p:cNvPr>
          <p:cNvGrpSpPr>
            <a:grpSpLocks/>
          </p:cNvGrpSpPr>
          <p:nvPr/>
        </p:nvGrpSpPr>
        <p:grpSpPr bwMode="auto">
          <a:xfrm>
            <a:off x="900113" y="2379663"/>
            <a:ext cx="2924175" cy="3136900"/>
            <a:chOff x="900113" y="2379737"/>
            <a:chExt cx="2924175" cy="3136826"/>
          </a:xfrm>
        </p:grpSpPr>
        <p:pic>
          <p:nvPicPr>
            <p:cNvPr id="21514" name="Picture 7">
              <a:extLst>
                <a:ext uri="{FF2B5EF4-FFF2-40B4-BE49-F238E27FC236}">
                  <a16:creationId xmlns:a16="http://schemas.microsoft.com/office/drawing/2014/main" id="{FC7A0300-F20F-7988-3C24-9A00E785BA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3" y="2592457"/>
              <a:ext cx="2924175" cy="2924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5" name="Picture 8">
              <a:extLst>
                <a:ext uri="{FF2B5EF4-FFF2-40B4-BE49-F238E27FC236}">
                  <a16:creationId xmlns:a16="http://schemas.microsoft.com/office/drawing/2014/main" id="{223DAD08-A1BC-68C3-C333-B5395E239F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3" y="2379737"/>
              <a:ext cx="361950" cy="257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9" name="Rectangle 9">
            <a:extLst>
              <a:ext uri="{FF2B5EF4-FFF2-40B4-BE49-F238E27FC236}">
                <a16:creationId xmlns:a16="http://schemas.microsoft.com/office/drawing/2014/main" id="{7FB045FD-8E79-C084-A7C9-071B65FBBE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5789613"/>
            <a:ext cx="13636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 sz="2800"/>
              <a:t>Булети</a:t>
            </a:r>
            <a:endParaRPr lang="en-US" altLang="bg-BG" sz="2800"/>
          </a:p>
        </p:txBody>
      </p:sp>
      <p:grpSp>
        <p:nvGrpSpPr>
          <p:cNvPr id="21510" name="Group 2">
            <a:extLst>
              <a:ext uri="{FF2B5EF4-FFF2-40B4-BE49-F238E27FC236}">
                <a16:creationId xmlns:a16="http://schemas.microsoft.com/office/drawing/2014/main" id="{C6995591-8DD0-A408-5BF7-2A38D1C50246}"/>
              </a:ext>
            </a:extLst>
          </p:cNvPr>
          <p:cNvGrpSpPr>
            <a:grpSpLocks/>
          </p:cNvGrpSpPr>
          <p:nvPr/>
        </p:nvGrpSpPr>
        <p:grpSpPr bwMode="auto">
          <a:xfrm>
            <a:off x="5508625" y="2389188"/>
            <a:ext cx="2581275" cy="3046412"/>
            <a:chOff x="5508625" y="2389262"/>
            <a:chExt cx="2581275" cy="3046338"/>
          </a:xfrm>
        </p:grpSpPr>
        <p:pic>
          <p:nvPicPr>
            <p:cNvPr id="21512" name="Picture 10">
              <a:extLst>
                <a:ext uri="{FF2B5EF4-FFF2-40B4-BE49-F238E27FC236}">
                  <a16:creationId xmlns:a16="http://schemas.microsoft.com/office/drawing/2014/main" id="{A73BDE61-B7FE-65EE-4757-2BD16FFB26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625" y="2663892"/>
              <a:ext cx="2581275" cy="277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Picture 11">
              <a:extLst>
                <a:ext uri="{FF2B5EF4-FFF2-40B4-BE49-F238E27FC236}">
                  <a16:creationId xmlns:a16="http://schemas.microsoft.com/office/drawing/2014/main" id="{66F9199E-0011-BB0B-19C9-37C9A3E35D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625" y="2389262"/>
              <a:ext cx="361950" cy="247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1" name="Rectangle 12">
            <a:extLst>
              <a:ext uri="{FF2B5EF4-FFF2-40B4-BE49-F238E27FC236}">
                <a16:creationId xmlns:a16="http://schemas.microsoft.com/office/drawing/2014/main" id="{765EBA80-A1C7-28CF-2F17-0A97459CA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5789613"/>
            <a:ext cx="20732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 sz="2800"/>
              <a:t>Номерация</a:t>
            </a:r>
            <a:endParaRPr lang="en-US" altLang="bg-BG" sz="280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  <p:bldP spid="21509" grpId="0"/>
      <p:bldP spid="215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A174FE9A-AAA3-8717-FE63-CCE061E522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792163"/>
          </a:xfrm>
        </p:spPr>
        <p:txBody>
          <a:bodyPr/>
          <a:lstStyle/>
          <a:p>
            <a:pPr eaLnBrk="1" hangingPunct="1"/>
            <a:r>
              <a:rPr lang="bg-BG" altLang="bg-BG"/>
              <a:t>Поставяне на рамка</a:t>
            </a:r>
            <a:endParaRPr lang="en-US" altLang="bg-BG"/>
          </a:p>
        </p:txBody>
      </p:sp>
      <p:grpSp>
        <p:nvGrpSpPr>
          <p:cNvPr id="22531" name="Group 1">
            <a:extLst>
              <a:ext uri="{FF2B5EF4-FFF2-40B4-BE49-F238E27FC236}">
                <a16:creationId xmlns:a16="http://schemas.microsoft.com/office/drawing/2014/main" id="{AE2233AE-A6F7-4BE1-DB95-C81C328532FF}"/>
              </a:ext>
            </a:extLst>
          </p:cNvPr>
          <p:cNvGrpSpPr>
            <a:grpSpLocks/>
          </p:cNvGrpSpPr>
          <p:nvPr/>
        </p:nvGrpSpPr>
        <p:grpSpPr bwMode="auto">
          <a:xfrm>
            <a:off x="395288" y="2133600"/>
            <a:ext cx="1762125" cy="3730625"/>
            <a:chOff x="395288" y="2133600"/>
            <a:chExt cx="1762125" cy="3730625"/>
          </a:xfrm>
        </p:grpSpPr>
        <p:pic>
          <p:nvPicPr>
            <p:cNvPr id="22548" name="Picture 4">
              <a:extLst>
                <a:ext uri="{FF2B5EF4-FFF2-40B4-BE49-F238E27FC236}">
                  <a16:creationId xmlns:a16="http://schemas.microsoft.com/office/drawing/2014/main" id="{744E023A-5E0A-DC39-AC4E-EDFFEFB051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2349500"/>
              <a:ext cx="1762125" cy="351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9" name="Picture 5">
              <a:extLst>
                <a:ext uri="{FF2B5EF4-FFF2-40B4-BE49-F238E27FC236}">
                  <a16:creationId xmlns:a16="http://schemas.microsoft.com/office/drawing/2014/main" id="{556AE293-53EA-4158-FC8E-D6D8EE6383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2133600"/>
              <a:ext cx="32385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2" name="Rectangle 6">
            <a:extLst>
              <a:ext uri="{FF2B5EF4-FFF2-40B4-BE49-F238E27FC236}">
                <a16:creationId xmlns:a16="http://schemas.microsoft.com/office/drawing/2014/main" id="{AE55EF85-56B2-A1A7-7EB0-F9506D3CD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" y="1063625"/>
            <a:ext cx="2540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800"/>
              <a:t>Падащо меню</a:t>
            </a:r>
          </a:p>
          <a:p>
            <a:pPr algn="ctr" eaLnBrk="1" hangingPunct="1"/>
            <a:r>
              <a:rPr lang="en-US" altLang="bg-BG" sz="2800"/>
              <a:t>Border</a:t>
            </a:r>
          </a:p>
        </p:txBody>
      </p:sp>
      <p:pic>
        <p:nvPicPr>
          <p:cNvPr id="22533" name="Picture 8">
            <a:extLst>
              <a:ext uri="{FF2B5EF4-FFF2-40B4-BE49-F238E27FC236}">
                <a16:creationId xmlns:a16="http://schemas.microsoft.com/office/drawing/2014/main" id="{64BBB666-B06C-1186-5826-5814B3FCE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227263"/>
            <a:ext cx="4537075" cy="349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Rectangle 9">
            <a:extLst>
              <a:ext uri="{FF2B5EF4-FFF2-40B4-BE49-F238E27FC236}">
                <a16:creationId xmlns:a16="http://schemas.microsoft.com/office/drawing/2014/main" id="{9BDF6EFA-FE28-B341-1E27-F6C795448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9013" y="1093788"/>
            <a:ext cx="353218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800"/>
              <a:t>Диалогов прозорец</a:t>
            </a:r>
          </a:p>
          <a:p>
            <a:pPr algn="ctr" eaLnBrk="1" hangingPunct="1"/>
            <a:r>
              <a:rPr lang="en-US" altLang="bg-BG" sz="2800"/>
              <a:t>Borders and Shading</a:t>
            </a:r>
          </a:p>
        </p:txBody>
      </p:sp>
      <p:sp>
        <p:nvSpPr>
          <p:cNvPr id="22535" name="Text Box 10">
            <a:extLst>
              <a:ext uri="{FF2B5EF4-FFF2-40B4-BE49-F238E27FC236}">
                <a16:creationId xmlns:a16="http://schemas.microsoft.com/office/drawing/2014/main" id="{EB8FEAB5-5FDD-1148-A594-38243A371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4306888"/>
            <a:ext cx="10096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Вид на </a:t>
            </a:r>
          </a:p>
          <a:p>
            <a:pPr algn="ctr" eaLnBrk="1" hangingPunct="1"/>
            <a:r>
              <a:rPr lang="bg-BG" altLang="bg-BG" sz="1600"/>
              <a:t>рамка</a:t>
            </a:r>
            <a:endParaRPr lang="en-US" altLang="bg-BG" sz="1600"/>
          </a:p>
        </p:txBody>
      </p:sp>
      <p:sp>
        <p:nvSpPr>
          <p:cNvPr id="22536" name="Text Box 11">
            <a:extLst>
              <a:ext uri="{FF2B5EF4-FFF2-40B4-BE49-F238E27FC236}">
                <a16:creationId xmlns:a16="http://schemas.microsoft.com/office/drawing/2014/main" id="{24ED6529-F19C-2A93-979B-A5832E1E9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3082925"/>
            <a:ext cx="10080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Стил на</a:t>
            </a:r>
          </a:p>
          <a:p>
            <a:pPr algn="ctr" eaLnBrk="1" hangingPunct="1"/>
            <a:r>
              <a:rPr lang="bg-BG" altLang="bg-BG" sz="1600"/>
              <a:t>рамка</a:t>
            </a:r>
            <a:endParaRPr lang="en-US" altLang="bg-BG" sz="1600"/>
          </a:p>
        </p:txBody>
      </p:sp>
      <p:sp>
        <p:nvSpPr>
          <p:cNvPr id="22537" name="Text Box 12">
            <a:extLst>
              <a:ext uri="{FF2B5EF4-FFF2-40B4-BE49-F238E27FC236}">
                <a16:creationId xmlns:a16="http://schemas.microsoft.com/office/drawing/2014/main" id="{28C42280-3C3D-2701-89A2-415F7FD70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438" y="5948363"/>
            <a:ext cx="15843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Цвят на рамка</a:t>
            </a:r>
            <a:endParaRPr lang="en-US" altLang="bg-BG" sz="1600"/>
          </a:p>
        </p:txBody>
      </p:sp>
      <p:sp>
        <p:nvSpPr>
          <p:cNvPr id="22538" name="Text Box 13">
            <a:extLst>
              <a:ext uri="{FF2B5EF4-FFF2-40B4-BE49-F238E27FC236}">
                <a16:creationId xmlns:a16="http://schemas.microsoft.com/office/drawing/2014/main" id="{16B13884-526E-C4BE-1284-86713A843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5" y="5876925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Дебелина на рамка</a:t>
            </a:r>
            <a:endParaRPr lang="en-US" altLang="bg-BG" sz="1600"/>
          </a:p>
        </p:txBody>
      </p:sp>
      <p:sp>
        <p:nvSpPr>
          <p:cNvPr id="22539" name="Rectangle 14">
            <a:extLst>
              <a:ext uri="{FF2B5EF4-FFF2-40B4-BE49-F238E27FC236}">
                <a16:creationId xmlns:a16="http://schemas.microsoft.com/office/drawing/2014/main" id="{A0DA0649-995F-E88B-E164-C93DA8311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2708275"/>
            <a:ext cx="865188" cy="266541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2540" name="Rectangle 15">
            <a:extLst>
              <a:ext uri="{FF2B5EF4-FFF2-40B4-BE49-F238E27FC236}">
                <a16:creationId xmlns:a16="http://schemas.microsoft.com/office/drawing/2014/main" id="{EA16666E-5D29-0283-06ED-98B50F52B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2708275"/>
            <a:ext cx="1368425" cy="13684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2541" name="Rectangle 16">
            <a:extLst>
              <a:ext uri="{FF2B5EF4-FFF2-40B4-BE49-F238E27FC236}">
                <a16:creationId xmlns:a16="http://schemas.microsoft.com/office/drawing/2014/main" id="{D2439E53-E70B-234B-E269-58C507EA3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4076700"/>
            <a:ext cx="1368425" cy="3603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2542" name="Rectangle 17">
            <a:extLst>
              <a:ext uri="{FF2B5EF4-FFF2-40B4-BE49-F238E27FC236}">
                <a16:creationId xmlns:a16="http://schemas.microsoft.com/office/drawing/2014/main" id="{4D40003F-390C-59B2-6ACB-50776FA65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4437063"/>
            <a:ext cx="1368425" cy="4318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2543" name="Line 18">
            <a:extLst>
              <a:ext uri="{FF2B5EF4-FFF2-40B4-BE49-F238E27FC236}">
                <a16:creationId xmlns:a16="http://schemas.microsoft.com/office/drawing/2014/main" id="{38223CB3-E3BD-C0F6-684C-36F1DDB2026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51275" y="2852738"/>
            <a:ext cx="1512888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2544" name="Line 19">
            <a:extLst>
              <a:ext uri="{FF2B5EF4-FFF2-40B4-BE49-F238E27FC236}">
                <a16:creationId xmlns:a16="http://schemas.microsoft.com/office/drawing/2014/main" id="{7FAF7F23-F915-B896-EFD8-2C41541BF1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51275" y="4437063"/>
            <a:ext cx="792163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2545" name="Line 20">
            <a:extLst>
              <a:ext uri="{FF2B5EF4-FFF2-40B4-BE49-F238E27FC236}">
                <a16:creationId xmlns:a16="http://schemas.microsoft.com/office/drawing/2014/main" id="{73A0ECE6-BADE-3E4B-8205-DE3BBED243C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64163" y="4221163"/>
            <a:ext cx="71437" cy="1728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2546" name="Line 21">
            <a:extLst>
              <a:ext uri="{FF2B5EF4-FFF2-40B4-BE49-F238E27FC236}">
                <a16:creationId xmlns:a16="http://schemas.microsoft.com/office/drawing/2014/main" id="{90EAD26E-817E-A40F-837D-99502AF2989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80063" y="4581525"/>
            <a:ext cx="1368425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2547" name="Rectangle 22">
            <a:extLst>
              <a:ext uri="{FF2B5EF4-FFF2-40B4-BE49-F238E27FC236}">
                <a16:creationId xmlns:a16="http://schemas.microsoft.com/office/drawing/2014/main" id="{A20221EB-742D-EC7A-3661-4DAC35DF3D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5661025"/>
            <a:ext cx="1655762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2551" name="AutoShape 23">
            <a:extLst>
              <a:ext uri="{FF2B5EF4-FFF2-40B4-BE49-F238E27FC236}">
                <a16:creationId xmlns:a16="http://schemas.microsoft.com/office/drawing/2014/main" id="{90C43ECC-BFA7-A427-3C09-05A4976DF7EF}"/>
              </a:ext>
            </a:extLst>
          </p:cNvPr>
          <p:cNvSpPr>
            <a:spLocks noChangeArrowheads="1"/>
          </p:cNvSpPr>
          <p:nvPr/>
        </p:nvSpPr>
        <p:spPr bwMode="auto">
          <a:xfrm rot="-2254115">
            <a:off x="2771775" y="5373688"/>
            <a:ext cx="647700" cy="360362"/>
          </a:xfrm>
          <a:prstGeom prst="rightArrow">
            <a:avLst>
              <a:gd name="adj1" fmla="val 50000"/>
              <a:gd name="adj2" fmla="val 449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4" grpId="0"/>
      <p:bldP spid="22535" grpId="0" animBg="1"/>
      <p:bldP spid="22536" grpId="0" animBg="1"/>
      <p:bldP spid="22537" grpId="0" animBg="1"/>
      <p:bldP spid="22538" grpId="0" animBg="1"/>
      <p:bldP spid="22539" grpId="0" animBg="1"/>
      <p:bldP spid="22540" grpId="0" animBg="1"/>
      <p:bldP spid="22541" grpId="0" animBg="1"/>
      <p:bldP spid="22542" grpId="0" animBg="1"/>
      <p:bldP spid="2254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>
            <a:extLst>
              <a:ext uri="{FF2B5EF4-FFF2-40B4-BE49-F238E27FC236}">
                <a16:creationId xmlns:a16="http://schemas.microsoft.com/office/drawing/2014/main" id="{794BB967-F52A-2063-6278-D54BC9A85EF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bg-BG" sz="4800"/>
              <a:t>Програма Microsoft Word</a:t>
            </a:r>
            <a:endParaRPr lang="en-US" altLang="bg-BG"/>
          </a:p>
        </p:txBody>
      </p:sp>
      <p:sp>
        <p:nvSpPr>
          <p:cNvPr id="23555" name="Rectangle 5">
            <a:extLst>
              <a:ext uri="{FF2B5EF4-FFF2-40B4-BE49-F238E27FC236}">
                <a16:creationId xmlns:a16="http://schemas.microsoft.com/office/drawing/2014/main" id="{ACD3BFA7-90BA-D375-1FA3-27D7207173A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Вмъкване и форматиране на графични изображения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03343F34-B6AB-C439-40F0-D647E989C2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bg-BG"/>
              <a:t>Вмъкване на </a:t>
            </a:r>
            <a:r>
              <a:rPr lang="bg-BG" altLang="bg-BG"/>
              <a:t>обекти</a:t>
            </a:r>
            <a:endParaRPr lang="en-US" altLang="bg-BG"/>
          </a:p>
        </p:txBody>
      </p:sp>
      <p:sp>
        <p:nvSpPr>
          <p:cNvPr id="24579" name="Rectangle 4">
            <a:extLst>
              <a:ext uri="{FF2B5EF4-FFF2-40B4-BE49-F238E27FC236}">
                <a16:creationId xmlns:a16="http://schemas.microsoft.com/office/drawing/2014/main" id="{C8CEF571-CB05-104A-EB5B-0F26ED3F2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075" y="1773238"/>
            <a:ext cx="62245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800"/>
              <a:t>П</a:t>
            </a:r>
            <a:r>
              <a:rPr lang="en-US" altLang="bg-BG" sz="2800"/>
              <a:t>анел Illustrations </a:t>
            </a:r>
            <a:r>
              <a:rPr lang="bg-BG" altLang="bg-BG" sz="2800"/>
              <a:t>от</a:t>
            </a:r>
            <a:r>
              <a:rPr lang="en-US" altLang="bg-BG" sz="2800"/>
              <a:t> страница Insert</a:t>
            </a:r>
          </a:p>
        </p:txBody>
      </p:sp>
      <p:pic>
        <p:nvPicPr>
          <p:cNvPr id="24580" name="Picture 5">
            <a:extLst>
              <a:ext uri="{FF2B5EF4-FFF2-40B4-BE49-F238E27FC236}">
                <a16:creationId xmlns:a16="http://schemas.microsoft.com/office/drawing/2014/main" id="{E5BED707-758C-FF52-BABA-E74276930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600325"/>
            <a:ext cx="316865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6">
            <a:extLst>
              <a:ext uri="{FF2B5EF4-FFF2-40B4-BE49-F238E27FC236}">
                <a16:creationId xmlns:a16="http://schemas.microsoft.com/office/drawing/2014/main" id="{43668BAA-A54B-F129-E87F-9EA027A1F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3573463"/>
            <a:ext cx="1584325" cy="835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Вмъкване на изображение от файл</a:t>
            </a:r>
            <a:endParaRPr lang="en-US" altLang="bg-BG" sz="1600"/>
          </a:p>
        </p:txBody>
      </p:sp>
      <p:sp>
        <p:nvSpPr>
          <p:cNvPr id="24582" name="Text Box 7">
            <a:extLst>
              <a:ext uri="{FF2B5EF4-FFF2-40B4-BE49-F238E27FC236}">
                <a16:creationId xmlns:a16="http://schemas.microsoft.com/office/drawing/2014/main" id="{B3A49E64-74B4-C4C9-8FF9-C60A60D16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38" y="4652963"/>
            <a:ext cx="1873250" cy="1079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Вмъкване на изображение от </a:t>
            </a:r>
            <a:r>
              <a:rPr lang="en-US" altLang="bg-BG" sz="1600"/>
              <a:t>библиотеката на MS Office</a:t>
            </a:r>
          </a:p>
        </p:txBody>
      </p:sp>
      <p:sp>
        <p:nvSpPr>
          <p:cNvPr id="24583" name="Text Box 8">
            <a:extLst>
              <a:ext uri="{FF2B5EF4-FFF2-40B4-BE49-F238E27FC236}">
                <a16:creationId xmlns:a16="http://schemas.microsoft.com/office/drawing/2014/main" id="{05706429-1DED-8F5E-CBD7-083E6C82C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4163" y="4652963"/>
            <a:ext cx="1584325" cy="835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Вмъкване на </a:t>
            </a:r>
            <a:r>
              <a:rPr lang="en-US" altLang="bg-BG" sz="1600"/>
              <a:t>графична форма</a:t>
            </a:r>
          </a:p>
        </p:txBody>
      </p:sp>
      <p:sp>
        <p:nvSpPr>
          <p:cNvPr id="24584" name="Text Box 9">
            <a:extLst>
              <a:ext uri="{FF2B5EF4-FFF2-40B4-BE49-F238E27FC236}">
                <a16:creationId xmlns:a16="http://schemas.microsoft.com/office/drawing/2014/main" id="{976FFFBD-5249-26EE-0E9D-3F658BF78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8488" y="3573463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Вмъкване на диаграма</a:t>
            </a:r>
            <a:endParaRPr lang="en-US" altLang="bg-BG" sz="1600"/>
          </a:p>
        </p:txBody>
      </p:sp>
      <p:sp>
        <p:nvSpPr>
          <p:cNvPr id="24585" name="Line 10">
            <a:extLst>
              <a:ext uri="{FF2B5EF4-FFF2-40B4-BE49-F238E27FC236}">
                <a16:creationId xmlns:a16="http://schemas.microsoft.com/office/drawing/2014/main" id="{E0645112-BBDF-2B9D-DC15-A52BAD8F70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11413" y="3644900"/>
            <a:ext cx="1008062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4586" name="Line 11">
            <a:extLst>
              <a:ext uri="{FF2B5EF4-FFF2-40B4-BE49-F238E27FC236}">
                <a16:creationId xmlns:a16="http://schemas.microsoft.com/office/drawing/2014/main" id="{72779DBD-0645-2C55-E596-AA56864DA2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48038" y="3789363"/>
            <a:ext cx="719137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4587" name="Line 12">
            <a:extLst>
              <a:ext uri="{FF2B5EF4-FFF2-40B4-BE49-F238E27FC236}">
                <a16:creationId xmlns:a16="http://schemas.microsoft.com/office/drawing/2014/main" id="{877CABD4-002D-2191-AE3C-08F7379D336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48263" y="3644900"/>
            <a:ext cx="86360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4588" name="Line 14">
            <a:extLst>
              <a:ext uri="{FF2B5EF4-FFF2-40B4-BE49-F238E27FC236}">
                <a16:creationId xmlns:a16="http://schemas.microsoft.com/office/drawing/2014/main" id="{F6648546-EA8E-1AC9-49FF-47B00739277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11863" y="3357563"/>
            <a:ext cx="9366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1" grpId="0" animBg="1"/>
      <p:bldP spid="24582" grpId="0" animBg="1"/>
      <p:bldP spid="24583" grpId="0" animBg="1"/>
      <p:bldP spid="2458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>
            <a:extLst>
              <a:ext uri="{FF2B5EF4-FFF2-40B4-BE49-F238E27FC236}">
                <a16:creationId xmlns:a16="http://schemas.microsoft.com/office/drawing/2014/main" id="{7631F672-D25E-4A0F-62A5-460857274B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686800" cy="777875"/>
          </a:xfrm>
        </p:spPr>
        <p:txBody>
          <a:bodyPr/>
          <a:lstStyle/>
          <a:p>
            <a:pPr eaLnBrk="1" hangingPunct="1"/>
            <a:r>
              <a:rPr lang="bg-BG" altLang="bg-BG" sz="4000">
                <a:solidFill>
                  <a:schemeClr val="tx1"/>
                </a:solidFill>
              </a:rPr>
              <a:t>Вмъкване на изображение от файл</a:t>
            </a:r>
            <a:endParaRPr lang="en-US" altLang="bg-BG" sz="4000"/>
          </a:p>
        </p:txBody>
      </p:sp>
      <p:pic>
        <p:nvPicPr>
          <p:cNvPr id="25603" name="Picture 6">
            <a:extLst>
              <a:ext uri="{FF2B5EF4-FFF2-40B4-BE49-F238E27FC236}">
                <a16:creationId xmlns:a16="http://schemas.microsoft.com/office/drawing/2014/main" id="{4F957D32-01EC-DF6A-CA8A-90C1CFB4C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752600"/>
            <a:ext cx="5719762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7">
            <a:extLst>
              <a:ext uri="{FF2B5EF4-FFF2-40B4-BE49-F238E27FC236}">
                <a16:creationId xmlns:a16="http://schemas.microsoft.com/office/drawing/2014/main" id="{B95CC302-C326-1F5E-AC2A-01324E707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3716338"/>
            <a:ext cx="1944687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Място, където се намира файлът </a:t>
            </a:r>
            <a:endParaRPr lang="en-US" altLang="bg-BG" sz="1600"/>
          </a:p>
        </p:txBody>
      </p:sp>
      <p:sp>
        <p:nvSpPr>
          <p:cNvPr id="25605" name="Text Box 8">
            <a:extLst>
              <a:ext uri="{FF2B5EF4-FFF2-40B4-BE49-F238E27FC236}">
                <a16:creationId xmlns:a16="http://schemas.microsoft.com/office/drawing/2014/main" id="{D501C999-BD68-FAD1-3C59-98DE54732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6035675"/>
            <a:ext cx="1727200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Име на файла </a:t>
            </a:r>
            <a:endParaRPr lang="en-US" altLang="bg-BG" sz="1600"/>
          </a:p>
        </p:txBody>
      </p:sp>
      <p:sp>
        <p:nvSpPr>
          <p:cNvPr id="25606" name="Text Box 9">
            <a:extLst>
              <a:ext uri="{FF2B5EF4-FFF2-40B4-BE49-F238E27FC236}">
                <a16:creationId xmlns:a16="http://schemas.microsoft.com/office/drawing/2014/main" id="{1FC4F68D-5F6D-1E10-4AAB-688299E08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1863" y="6021388"/>
            <a:ext cx="20161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Бутон за вмъкване на файла </a:t>
            </a:r>
            <a:endParaRPr lang="en-US" altLang="bg-BG" sz="1600"/>
          </a:p>
        </p:txBody>
      </p:sp>
      <p:sp>
        <p:nvSpPr>
          <p:cNvPr id="25607" name="Text Box 10">
            <a:extLst>
              <a:ext uri="{FF2B5EF4-FFF2-40B4-BE49-F238E27FC236}">
                <a16:creationId xmlns:a16="http://schemas.microsoft.com/office/drawing/2014/main" id="{3C8F04A6-3B44-D9DB-B124-00C7DD4EB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1109663"/>
            <a:ext cx="5591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 sz="2800">
                <a:solidFill>
                  <a:schemeClr val="tx2"/>
                </a:solidFill>
              </a:rPr>
              <a:t>Д</a:t>
            </a:r>
            <a:r>
              <a:rPr lang="en-US" altLang="bg-BG" sz="2800">
                <a:solidFill>
                  <a:schemeClr val="tx2"/>
                </a:solidFill>
              </a:rPr>
              <a:t>иалогов</a:t>
            </a:r>
            <a:r>
              <a:rPr lang="bg-BG" altLang="bg-BG" sz="2800">
                <a:solidFill>
                  <a:schemeClr val="tx2"/>
                </a:solidFill>
              </a:rPr>
              <a:t> </a:t>
            </a:r>
            <a:r>
              <a:rPr lang="en-US" altLang="bg-BG" sz="2800">
                <a:solidFill>
                  <a:schemeClr val="tx2"/>
                </a:solidFill>
              </a:rPr>
              <a:t>прозорец Insert Picture</a:t>
            </a:r>
          </a:p>
        </p:txBody>
      </p:sp>
      <p:sp>
        <p:nvSpPr>
          <p:cNvPr id="25608" name="Rectangle 11">
            <a:extLst>
              <a:ext uri="{FF2B5EF4-FFF2-40B4-BE49-F238E27FC236}">
                <a16:creationId xmlns:a16="http://schemas.microsoft.com/office/drawing/2014/main" id="{8F976A26-6D4A-127E-8ADB-C61945F42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3357563"/>
            <a:ext cx="1655762" cy="14398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5609" name="Rectangle 12">
            <a:extLst>
              <a:ext uri="{FF2B5EF4-FFF2-40B4-BE49-F238E27FC236}">
                <a16:creationId xmlns:a16="http://schemas.microsoft.com/office/drawing/2014/main" id="{02F96D31-485C-4802-DDF6-BF7862AA7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5013325"/>
            <a:ext cx="1871662" cy="2873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5610" name="Rectangle 13">
            <a:extLst>
              <a:ext uri="{FF2B5EF4-FFF2-40B4-BE49-F238E27FC236}">
                <a16:creationId xmlns:a16="http://schemas.microsoft.com/office/drawing/2014/main" id="{6AF8E6D7-CB5D-7B63-E4CC-7913C783F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5300663"/>
            <a:ext cx="1006475" cy="2889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5611" name="Line 14">
            <a:extLst>
              <a:ext uri="{FF2B5EF4-FFF2-40B4-BE49-F238E27FC236}">
                <a16:creationId xmlns:a16="http://schemas.microsoft.com/office/drawing/2014/main" id="{E62612F4-3430-8BE8-9E56-2C2B7DC8DB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11413" y="5300663"/>
            <a:ext cx="14398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5612" name="Line 15">
            <a:extLst>
              <a:ext uri="{FF2B5EF4-FFF2-40B4-BE49-F238E27FC236}">
                <a16:creationId xmlns:a16="http://schemas.microsoft.com/office/drawing/2014/main" id="{244F8AD4-2A55-A136-4A88-09DD58438E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4075" y="407670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5613" name="Line 16">
            <a:extLst>
              <a:ext uri="{FF2B5EF4-FFF2-40B4-BE49-F238E27FC236}">
                <a16:creationId xmlns:a16="http://schemas.microsoft.com/office/drawing/2014/main" id="{86FA9429-7A14-CD66-3C18-63B68F2F79F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659563" y="5589588"/>
            <a:ext cx="3603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4" grpId="0" animBg="1"/>
      <p:bldP spid="25605" grpId="0" animBg="1"/>
      <p:bldP spid="25606" grpId="0" animBg="1"/>
      <p:bldP spid="25607" grpId="0"/>
      <p:bldP spid="25608" grpId="0" animBg="1"/>
      <p:bldP spid="25609" grpId="0" animBg="1"/>
      <p:bldP spid="256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9F8BDC7A-926C-87D8-D4B8-EE55DAE387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274638"/>
            <a:ext cx="8964613" cy="1143000"/>
          </a:xfrm>
        </p:spPr>
        <p:txBody>
          <a:bodyPr/>
          <a:lstStyle/>
          <a:p>
            <a:pPr eaLnBrk="1" hangingPunct="1"/>
            <a:r>
              <a:rPr lang="bg-BG" altLang="bg-BG" sz="4000">
                <a:solidFill>
                  <a:schemeClr val="tx1"/>
                </a:solidFill>
              </a:rPr>
              <a:t>Вмъкване на изображение от </a:t>
            </a:r>
            <a:r>
              <a:rPr lang="en-US" altLang="bg-BG" sz="4000"/>
              <a:t>Clip Art</a:t>
            </a:r>
          </a:p>
        </p:txBody>
      </p:sp>
      <p:pic>
        <p:nvPicPr>
          <p:cNvPr id="26627" name="Picture 4">
            <a:extLst>
              <a:ext uri="{FF2B5EF4-FFF2-40B4-BE49-F238E27FC236}">
                <a16:creationId xmlns:a16="http://schemas.microsoft.com/office/drawing/2014/main" id="{C1A98367-A820-4E99-B8E4-D06F035D4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557338"/>
            <a:ext cx="2036762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5">
            <a:extLst>
              <a:ext uri="{FF2B5EF4-FFF2-40B4-BE49-F238E27FC236}">
                <a16:creationId xmlns:a16="http://schemas.microsoft.com/office/drawing/2014/main" id="{650290F0-D04C-CE20-9C21-F11D8B877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2060575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Ключова дума за търсене</a:t>
            </a:r>
            <a:endParaRPr lang="en-US" altLang="bg-BG" sz="1600"/>
          </a:p>
        </p:txBody>
      </p:sp>
      <p:sp>
        <p:nvSpPr>
          <p:cNvPr id="26629" name="Text Box 6">
            <a:extLst>
              <a:ext uri="{FF2B5EF4-FFF2-40B4-BE49-F238E27FC236}">
                <a16:creationId xmlns:a16="http://schemas.microsoft.com/office/drawing/2014/main" id="{6964DA96-5E2F-2209-3D0D-3ADCF2209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3213100"/>
            <a:ext cx="18716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Типове файлове за търсене</a:t>
            </a:r>
            <a:endParaRPr lang="en-US" altLang="bg-BG" sz="1600"/>
          </a:p>
        </p:txBody>
      </p:sp>
      <p:sp>
        <p:nvSpPr>
          <p:cNvPr id="26630" name="Text Box 7">
            <a:extLst>
              <a:ext uri="{FF2B5EF4-FFF2-40B4-BE49-F238E27FC236}">
                <a16:creationId xmlns:a16="http://schemas.microsoft.com/office/drawing/2014/main" id="{7510D166-6A94-199B-0F48-6F8095E47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2349500"/>
            <a:ext cx="1873250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Бутон търси </a:t>
            </a:r>
            <a:r>
              <a:rPr lang="en-US" altLang="bg-BG" sz="1600"/>
              <a:t>(Go</a:t>
            </a:r>
            <a:r>
              <a:rPr lang="bg-BG" altLang="bg-BG" sz="1600"/>
              <a:t>)</a:t>
            </a:r>
            <a:endParaRPr lang="en-US" altLang="bg-BG" sz="1600"/>
          </a:p>
        </p:txBody>
      </p:sp>
      <p:sp>
        <p:nvSpPr>
          <p:cNvPr id="26631" name="Text Box 8">
            <a:extLst>
              <a:ext uri="{FF2B5EF4-FFF2-40B4-BE49-F238E27FC236}">
                <a16:creationId xmlns:a16="http://schemas.microsoft.com/office/drawing/2014/main" id="{DBB04B69-7681-6BE8-4E5C-B543372E8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3789363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Намерени резултати</a:t>
            </a:r>
            <a:endParaRPr lang="en-US" altLang="bg-BG" sz="1600"/>
          </a:p>
        </p:txBody>
      </p:sp>
      <p:sp>
        <p:nvSpPr>
          <p:cNvPr id="26632" name="Line 9">
            <a:extLst>
              <a:ext uri="{FF2B5EF4-FFF2-40B4-BE49-F238E27FC236}">
                <a16:creationId xmlns:a16="http://schemas.microsoft.com/office/drawing/2014/main" id="{912BCE7E-353C-E9F0-4F3C-70C1E3BE3AC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84438" y="1989138"/>
            <a:ext cx="93503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6633" name="Line 10">
            <a:extLst>
              <a:ext uri="{FF2B5EF4-FFF2-40B4-BE49-F238E27FC236}">
                <a16:creationId xmlns:a16="http://schemas.microsoft.com/office/drawing/2014/main" id="{753FD06E-F56D-1531-A0AD-1F7AC530EE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71775" y="2349500"/>
            <a:ext cx="6477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6634" name="Line 11">
            <a:extLst>
              <a:ext uri="{FF2B5EF4-FFF2-40B4-BE49-F238E27FC236}">
                <a16:creationId xmlns:a16="http://schemas.microsoft.com/office/drawing/2014/main" id="{455AB8B0-520B-48BA-EF43-9C9F2BBB85F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48263" y="2060575"/>
            <a:ext cx="71913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6635" name="Line 12">
            <a:extLst>
              <a:ext uri="{FF2B5EF4-FFF2-40B4-BE49-F238E27FC236}">
                <a16:creationId xmlns:a16="http://schemas.microsoft.com/office/drawing/2014/main" id="{0D28E791-54EE-E89C-9F51-486191E3FB8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03800" y="4076700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8" grpId="0" animBg="1"/>
      <p:bldP spid="26629" grpId="0" animBg="1"/>
      <p:bldP spid="26630" grpId="0" animBg="1"/>
      <p:bldP spid="266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>
            <a:extLst>
              <a:ext uri="{FF2B5EF4-FFF2-40B4-BE49-F238E27FC236}">
                <a16:creationId xmlns:a16="http://schemas.microsoft.com/office/drawing/2014/main" id="{34F80916-21E2-5318-33B5-CACED1A71EA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3348037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bg-BG" sz="2800"/>
              <a:t>Вмъкване на графична форма</a:t>
            </a:r>
          </a:p>
        </p:txBody>
      </p:sp>
      <p:grpSp>
        <p:nvGrpSpPr>
          <p:cNvPr id="27651" name="Group 1">
            <a:extLst>
              <a:ext uri="{FF2B5EF4-FFF2-40B4-BE49-F238E27FC236}">
                <a16:creationId xmlns:a16="http://schemas.microsoft.com/office/drawing/2014/main" id="{B7367B31-017E-1F8E-BB59-4C006B9D6B14}"/>
              </a:ext>
            </a:extLst>
          </p:cNvPr>
          <p:cNvGrpSpPr>
            <a:grpSpLocks/>
          </p:cNvGrpSpPr>
          <p:nvPr/>
        </p:nvGrpSpPr>
        <p:grpSpPr bwMode="auto">
          <a:xfrm>
            <a:off x="1042988" y="1412875"/>
            <a:ext cx="1843087" cy="4814888"/>
            <a:chOff x="1042988" y="1412875"/>
            <a:chExt cx="1843087" cy="4814888"/>
          </a:xfrm>
        </p:grpSpPr>
        <p:pic>
          <p:nvPicPr>
            <p:cNvPr id="27656" name="Picture 5">
              <a:extLst>
                <a:ext uri="{FF2B5EF4-FFF2-40B4-BE49-F238E27FC236}">
                  <a16:creationId xmlns:a16="http://schemas.microsoft.com/office/drawing/2014/main" id="{BC32A859-F732-AD7B-6DA7-2A4AF7404C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2988" y="1916113"/>
              <a:ext cx="1843087" cy="43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7" name="Picture 6">
              <a:extLst>
                <a:ext uri="{FF2B5EF4-FFF2-40B4-BE49-F238E27FC236}">
                  <a16:creationId xmlns:a16="http://schemas.microsoft.com/office/drawing/2014/main" id="{4CC1EAA6-B2BB-454F-144E-4EA2C0B205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425" y="1412875"/>
              <a:ext cx="334963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2" name="Group 2">
            <a:extLst>
              <a:ext uri="{FF2B5EF4-FFF2-40B4-BE49-F238E27FC236}">
                <a16:creationId xmlns:a16="http://schemas.microsoft.com/office/drawing/2014/main" id="{8FD86D95-7E0B-6659-F383-1CBD50FAD20F}"/>
              </a:ext>
            </a:extLst>
          </p:cNvPr>
          <p:cNvGrpSpPr>
            <a:grpSpLocks/>
          </p:cNvGrpSpPr>
          <p:nvPr/>
        </p:nvGrpSpPr>
        <p:grpSpPr bwMode="auto">
          <a:xfrm>
            <a:off x="4211638" y="2185988"/>
            <a:ext cx="4329112" cy="3294062"/>
            <a:chOff x="4211638" y="2186062"/>
            <a:chExt cx="4329112" cy="3293988"/>
          </a:xfrm>
        </p:grpSpPr>
        <p:pic>
          <p:nvPicPr>
            <p:cNvPr id="27654" name="Picture 8">
              <a:extLst>
                <a:ext uri="{FF2B5EF4-FFF2-40B4-BE49-F238E27FC236}">
                  <a16:creationId xmlns:a16="http://schemas.microsoft.com/office/drawing/2014/main" id="{74ADFAC6-38C2-5E8E-AD69-33411C2486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638" y="2636902"/>
              <a:ext cx="4329112" cy="2843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5" name="Picture 9">
              <a:extLst>
                <a:ext uri="{FF2B5EF4-FFF2-40B4-BE49-F238E27FC236}">
                  <a16:creationId xmlns:a16="http://schemas.microsoft.com/office/drawing/2014/main" id="{19AD9842-D9AC-E84C-8463-A8F83BB4F3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638" y="2186062"/>
              <a:ext cx="352425" cy="45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3" name="Rectangle 10">
            <a:extLst>
              <a:ext uri="{FF2B5EF4-FFF2-40B4-BE49-F238E27FC236}">
                <a16:creationId xmlns:a16="http://schemas.microsoft.com/office/drawing/2014/main" id="{A77CC939-2072-0C79-F1F9-3AEADEFF9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557213"/>
            <a:ext cx="334803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bg-BG" sz="2800">
                <a:solidFill>
                  <a:schemeClr val="tx2"/>
                </a:solidFill>
              </a:rPr>
              <a:t>Вмъкване на </a:t>
            </a:r>
            <a:r>
              <a:rPr lang="bg-BG" altLang="bg-BG" sz="2800">
                <a:solidFill>
                  <a:schemeClr val="tx2"/>
                </a:solidFill>
              </a:rPr>
              <a:t>диаграма</a:t>
            </a:r>
            <a:endParaRPr lang="en-US" altLang="bg-BG" sz="28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2F4D7631-E7EA-1987-B933-6C5DEF0A5C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 sz="4000"/>
              <a:t>Вмъкване на художествен надпис</a:t>
            </a:r>
          </a:p>
        </p:txBody>
      </p:sp>
      <p:sp>
        <p:nvSpPr>
          <p:cNvPr id="28675" name="Rectangle 4">
            <a:extLst>
              <a:ext uri="{FF2B5EF4-FFF2-40B4-BE49-F238E27FC236}">
                <a16:creationId xmlns:a16="http://schemas.microsoft.com/office/drawing/2014/main" id="{AE7BF797-574E-A84C-0AAE-896DDBC3B2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435975" cy="1252538"/>
          </a:xfrm>
        </p:spPr>
        <p:txBody>
          <a:bodyPr/>
          <a:lstStyle/>
          <a:p>
            <a:pPr eaLnBrk="1" hangingPunct="1"/>
            <a:r>
              <a:rPr lang="bg-BG" altLang="bg-BG" sz="2800"/>
              <a:t>И</a:t>
            </a:r>
            <a:r>
              <a:rPr lang="en-US" altLang="bg-BG" sz="2800"/>
              <a:t>звършва с</a:t>
            </a:r>
            <a:r>
              <a:rPr lang="bg-BG" altLang="bg-BG" sz="2800"/>
              <a:t>е с</a:t>
            </a:r>
            <a:r>
              <a:rPr lang="en-US" altLang="bg-BG" sz="2800"/>
              <a:t> бутона WordArt от панела Text</a:t>
            </a:r>
            <a:r>
              <a:rPr lang="bg-BG" altLang="bg-BG" sz="2800"/>
              <a:t> на</a:t>
            </a:r>
            <a:r>
              <a:rPr lang="en-US" altLang="bg-BG" sz="2800"/>
              <a:t> страница Insert.</a:t>
            </a:r>
          </a:p>
        </p:txBody>
      </p:sp>
      <p:grpSp>
        <p:nvGrpSpPr>
          <p:cNvPr id="28676" name="Group 1">
            <a:extLst>
              <a:ext uri="{FF2B5EF4-FFF2-40B4-BE49-F238E27FC236}">
                <a16:creationId xmlns:a16="http://schemas.microsoft.com/office/drawing/2014/main" id="{A9E2E88D-0A65-C0A1-A805-E06334FFE724}"/>
              </a:ext>
            </a:extLst>
          </p:cNvPr>
          <p:cNvGrpSpPr>
            <a:grpSpLocks/>
          </p:cNvGrpSpPr>
          <p:nvPr/>
        </p:nvGrpSpPr>
        <p:grpSpPr bwMode="auto">
          <a:xfrm>
            <a:off x="1547813" y="2636838"/>
            <a:ext cx="2838450" cy="3881437"/>
            <a:chOff x="1547664" y="2636838"/>
            <a:chExt cx="2838599" cy="3881437"/>
          </a:xfrm>
        </p:grpSpPr>
        <p:pic>
          <p:nvPicPr>
            <p:cNvPr id="28680" name="Picture 5">
              <a:extLst>
                <a:ext uri="{FF2B5EF4-FFF2-40B4-BE49-F238E27FC236}">
                  <a16:creationId xmlns:a16="http://schemas.microsoft.com/office/drawing/2014/main" id="{28BC1526-E544-7AE5-816C-08945EA957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3213100"/>
              <a:ext cx="2838599" cy="3305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1" name="Picture 6">
              <a:extLst>
                <a:ext uri="{FF2B5EF4-FFF2-40B4-BE49-F238E27FC236}">
                  <a16:creationId xmlns:a16="http://schemas.microsoft.com/office/drawing/2014/main" id="{7EF3055E-4C71-61D8-F9B0-D991FE4501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2636838"/>
              <a:ext cx="504851" cy="638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919" name="Picture 7">
            <a:extLst>
              <a:ext uri="{FF2B5EF4-FFF2-40B4-BE49-F238E27FC236}">
                <a16:creationId xmlns:a16="http://schemas.microsoft.com/office/drawing/2014/main" id="{8BEC0C90-60B6-6610-5C78-D47962CA2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212976"/>
            <a:ext cx="3744912" cy="8048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>
            <a:extLst>
              <a:ext uri="{FF2B5EF4-FFF2-40B4-BE49-F238E27FC236}">
                <a16:creationId xmlns:a16="http://schemas.microsoft.com/office/drawing/2014/main" id="{EB8D0745-282C-B4A4-40F7-F20770F21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153198"/>
            <a:ext cx="3789362" cy="715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>
            <a:extLst>
              <a:ext uri="{FF2B5EF4-FFF2-40B4-BE49-F238E27FC236}">
                <a16:creationId xmlns:a16="http://schemas.microsoft.com/office/drawing/2014/main" id="{C75BC52C-2912-D77A-86B5-803E725FF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031" y="4991447"/>
            <a:ext cx="4010025" cy="885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2" name="Picture 26">
            <a:extLst>
              <a:ext uri="{FF2B5EF4-FFF2-40B4-BE49-F238E27FC236}">
                <a16:creationId xmlns:a16="http://schemas.microsoft.com/office/drawing/2014/main" id="{FCA1A5B1-B01C-928A-9B35-F794EBD6F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205038"/>
            <a:ext cx="6707187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8" name="Rectangle 2">
            <a:extLst>
              <a:ext uri="{FF2B5EF4-FFF2-40B4-BE49-F238E27FC236}">
                <a16:creationId xmlns:a16="http://schemas.microsoft.com/office/drawing/2014/main" id="{26763DA1-BF4B-22DA-1CFA-F93A06BD8D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Форматиране на изображения</a:t>
            </a:r>
          </a:p>
        </p:txBody>
      </p:sp>
      <p:sp>
        <p:nvSpPr>
          <p:cNvPr id="29700" name="Rectangle 5">
            <a:extLst>
              <a:ext uri="{FF2B5EF4-FFF2-40B4-BE49-F238E27FC236}">
                <a16:creationId xmlns:a16="http://schemas.microsoft.com/office/drawing/2014/main" id="{A733FA84-2952-3672-9BAC-E74DA4C218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138" y="1504950"/>
            <a:ext cx="3025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 sz="2800">
                <a:solidFill>
                  <a:schemeClr val="tx2"/>
                </a:solidFill>
              </a:rPr>
              <a:t>Страница </a:t>
            </a:r>
            <a:r>
              <a:rPr lang="en-US" altLang="bg-BG" sz="2800">
                <a:solidFill>
                  <a:schemeClr val="tx2"/>
                </a:solidFill>
              </a:rPr>
              <a:t>Format</a:t>
            </a:r>
          </a:p>
        </p:txBody>
      </p:sp>
      <p:sp>
        <p:nvSpPr>
          <p:cNvPr id="29701" name="Rectangle 6">
            <a:extLst>
              <a:ext uri="{FF2B5EF4-FFF2-40B4-BE49-F238E27FC236}">
                <a16:creationId xmlns:a16="http://schemas.microsoft.com/office/drawing/2014/main" id="{AFC499AE-3764-89D1-A409-9A577140D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2420938"/>
            <a:ext cx="2089150" cy="863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9702" name="Rectangle 7">
            <a:extLst>
              <a:ext uri="{FF2B5EF4-FFF2-40B4-BE49-F238E27FC236}">
                <a16:creationId xmlns:a16="http://schemas.microsoft.com/office/drawing/2014/main" id="{24F278B0-FA8A-699C-1A1F-A7D197AB8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038" y="2420938"/>
            <a:ext cx="936625" cy="863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9703" name="Rectangle 8">
            <a:extLst>
              <a:ext uri="{FF2B5EF4-FFF2-40B4-BE49-F238E27FC236}">
                <a16:creationId xmlns:a16="http://schemas.microsoft.com/office/drawing/2014/main" id="{952A9901-2A55-9CDF-DF5A-E21E90498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2420938"/>
            <a:ext cx="2303462" cy="863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9704" name="Rectangle 9">
            <a:extLst>
              <a:ext uri="{FF2B5EF4-FFF2-40B4-BE49-F238E27FC236}">
                <a16:creationId xmlns:a16="http://schemas.microsoft.com/office/drawing/2014/main" id="{5B4462BA-A041-C75B-A6D7-729986D51E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420938"/>
            <a:ext cx="1368425" cy="863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29705" name="Text Box 11">
            <a:extLst>
              <a:ext uri="{FF2B5EF4-FFF2-40B4-BE49-F238E27FC236}">
                <a16:creationId xmlns:a16="http://schemas.microsoft.com/office/drawing/2014/main" id="{2CD06F70-3224-4A2D-A860-3FB2A6122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933825"/>
            <a:ext cx="1655762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Промяна на яркост и контраст</a:t>
            </a:r>
            <a:endParaRPr lang="en-US" altLang="bg-BG" sz="1400"/>
          </a:p>
        </p:txBody>
      </p:sp>
      <p:sp>
        <p:nvSpPr>
          <p:cNvPr id="29706" name="Text Box 12">
            <a:extLst>
              <a:ext uri="{FF2B5EF4-FFF2-40B4-BE49-F238E27FC236}">
                <a16:creationId xmlns:a16="http://schemas.microsoft.com/office/drawing/2014/main" id="{F00379F9-F05B-80EA-D3BE-03545F8D8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4986338"/>
            <a:ext cx="1655762" cy="31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Промяна на цвят</a:t>
            </a:r>
            <a:endParaRPr lang="en-US" altLang="bg-BG" sz="1400"/>
          </a:p>
        </p:txBody>
      </p:sp>
      <p:sp>
        <p:nvSpPr>
          <p:cNvPr id="29707" name="Text Box 13">
            <a:extLst>
              <a:ext uri="{FF2B5EF4-FFF2-40B4-BE49-F238E27FC236}">
                <a16:creationId xmlns:a16="http://schemas.microsoft.com/office/drawing/2014/main" id="{DBD3C4B2-D857-BFFF-34AF-25217160B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338" y="3933825"/>
            <a:ext cx="1223962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Артистични ефекти</a:t>
            </a:r>
            <a:endParaRPr lang="en-US" altLang="bg-BG" sz="1400"/>
          </a:p>
        </p:txBody>
      </p:sp>
      <p:sp>
        <p:nvSpPr>
          <p:cNvPr id="29708" name="Text Box 15">
            <a:extLst>
              <a:ext uri="{FF2B5EF4-FFF2-40B4-BE49-F238E27FC236}">
                <a16:creationId xmlns:a16="http://schemas.microsoft.com/office/drawing/2014/main" id="{A6AAF4B1-D723-E452-323E-9B62A9B68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4987925"/>
            <a:ext cx="1295400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Стил на изображение</a:t>
            </a:r>
            <a:endParaRPr lang="en-US" altLang="bg-BG" sz="1400"/>
          </a:p>
        </p:txBody>
      </p:sp>
      <p:sp>
        <p:nvSpPr>
          <p:cNvPr id="29709" name="Text Box 17">
            <a:extLst>
              <a:ext uri="{FF2B5EF4-FFF2-40B4-BE49-F238E27FC236}">
                <a16:creationId xmlns:a16="http://schemas.microsoft.com/office/drawing/2014/main" id="{70B283E0-86D5-4B75-ADA1-38DFBBAF17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538" y="3933825"/>
            <a:ext cx="1295400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Рамка на изображение</a:t>
            </a:r>
            <a:endParaRPr lang="en-US" altLang="bg-BG" sz="1400"/>
          </a:p>
        </p:txBody>
      </p:sp>
      <p:sp>
        <p:nvSpPr>
          <p:cNvPr id="29710" name="Text Box 18">
            <a:extLst>
              <a:ext uri="{FF2B5EF4-FFF2-40B4-BE49-F238E27FC236}">
                <a16:creationId xmlns:a16="http://schemas.microsoft.com/office/drawing/2014/main" id="{257C254F-017D-20E4-9C90-2BE4DE594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8988" y="4702175"/>
            <a:ext cx="1295400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Позиция на изображение</a:t>
            </a:r>
            <a:endParaRPr lang="en-US" altLang="bg-BG" sz="1400"/>
          </a:p>
        </p:txBody>
      </p:sp>
      <p:sp>
        <p:nvSpPr>
          <p:cNvPr id="29711" name="Text Box 19">
            <a:extLst>
              <a:ext uri="{FF2B5EF4-FFF2-40B4-BE49-F238E27FC236}">
                <a16:creationId xmlns:a16="http://schemas.microsoft.com/office/drawing/2014/main" id="{DA30428D-0DA1-8C25-C782-CF1FD8E4DE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0650" y="4941888"/>
            <a:ext cx="1223963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Промяна на размер</a:t>
            </a:r>
            <a:endParaRPr lang="en-US" altLang="bg-BG" sz="1400"/>
          </a:p>
        </p:txBody>
      </p:sp>
      <p:sp>
        <p:nvSpPr>
          <p:cNvPr id="29712" name="Line 20">
            <a:extLst>
              <a:ext uri="{FF2B5EF4-FFF2-40B4-BE49-F238E27FC236}">
                <a16:creationId xmlns:a16="http://schemas.microsoft.com/office/drawing/2014/main" id="{34432994-1C2C-C194-83AA-7A4CCE15A7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31913" y="2565400"/>
            <a:ext cx="7921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9713" name="Line 21">
            <a:extLst>
              <a:ext uri="{FF2B5EF4-FFF2-40B4-BE49-F238E27FC236}">
                <a16:creationId xmlns:a16="http://schemas.microsoft.com/office/drawing/2014/main" id="{3CB92A70-8DED-9DAF-860D-2B0302E20C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68538" y="2781300"/>
            <a:ext cx="142875" cy="2160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9714" name="Line 22">
            <a:extLst>
              <a:ext uri="{FF2B5EF4-FFF2-40B4-BE49-F238E27FC236}">
                <a16:creationId xmlns:a16="http://schemas.microsoft.com/office/drawing/2014/main" id="{9E521319-0819-2351-4373-B987E572656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71775" y="2997200"/>
            <a:ext cx="5048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9715" name="Line 23">
            <a:extLst>
              <a:ext uri="{FF2B5EF4-FFF2-40B4-BE49-F238E27FC236}">
                <a16:creationId xmlns:a16="http://schemas.microsoft.com/office/drawing/2014/main" id="{57515DC3-DDFF-3EBA-0C45-1BE2D179618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779838" y="2852738"/>
            <a:ext cx="647700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9716" name="Line 24">
            <a:extLst>
              <a:ext uri="{FF2B5EF4-FFF2-40B4-BE49-F238E27FC236}">
                <a16:creationId xmlns:a16="http://schemas.microsoft.com/office/drawing/2014/main" id="{33369078-E2DD-752F-2F74-32854260AB8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40200" y="2636838"/>
            <a:ext cx="86360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9717" name="Line 25">
            <a:extLst>
              <a:ext uri="{FF2B5EF4-FFF2-40B4-BE49-F238E27FC236}">
                <a16:creationId xmlns:a16="http://schemas.microsoft.com/office/drawing/2014/main" id="{0B43EE53-A2E0-F8CD-803E-9960E52A0DA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716463" y="2852738"/>
            <a:ext cx="172720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9718" name="Line 26">
            <a:extLst>
              <a:ext uri="{FF2B5EF4-FFF2-40B4-BE49-F238E27FC236}">
                <a16:creationId xmlns:a16="http://schemas.microsoft.com/office/drawing/2014/main" id="{F1B34666-B2F0-8331-36AE-3D95D18E362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667625" y="2997200"/>
            <a:ext cx="649288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9719" name="Text Box 27">
            <a:extLst>
              <a:ext uri="{FF2B5EF4-FFF2-40B4-BE49-F238E27FC236}">
                <a16:creationId xmlns:a16="http://schemas.microsoft.com/office/drawing/2014/main" id="{CAB2DC83-2DE2-0AD8-64F7-5246C1164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225" y="3933825"/>
            <a:ext cx="1439863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Изрязване на изображение</a:t>
            </a:r>
            <a:endParaRPr lang="en-US" altLang="bg-BG" sz="1400"/>
          </a:p>
        </p:txBody>
      </p:sp>
      <p:sp>
        <p:nvSpPr>
          <p:cNvPr id="29720" name="Line 28">
            <a:extLst>
              <a:ext uri="{FF2B5EF4-FFF2-40B4-BE49-F238E27FC236}">
                <a16:creationId xmlns:a16="http://schemas.microsoft.com/office/drawing/2014/main" id="{F60E35BC-C34C-52E3-F3A5-4A92D69B12F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877050" y="2997200"/>
            <a:ext cx="21590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0" grpId="0"/>
      <p:bldP spid="29701" grpId="0" animBg="1"/>
      <p:bldP spid="29702" grpId="0" animBg="1"/>
      <p:bldP spid="29703" grpId="0" animBg="1"/>
      <p:bldP spid="29704" grpId="0" animBg="1"/>
      <p:bldP spid="29705" grpId="0" animBg="1"/>
      <p:bldP spid="29706" grpId="0" animBg="1"/>
      <p:bldP spid="29707" grpId="0" animBg="1"/>
      <p:bldP spid="29708" grpId="0" animBg="1"/>
      <p:bldP spid="29709" grpId="0" animBg="1"/>
      <p:bldP spid="29710" grpId="0" animBg="1"/>
      <p:bldP spid="29711" grpId="0" animBg="1"/>
      <p:bldP spid="297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>
            <a:extLst>
              <a:ext uri="{FF2B5EF4-FFF2-40B4-BE49-F238E27FC236}">
                <a16:creationId xmlns:a16="http://schemas.microsoft.com/office/drawing/2014/main" id="{B1936B4E-98AB-86A2-0DDC-72783F4E85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bg-BG" altLang="bg-BG" sz="3600"/>
              <a:t>Д</a:t>
            </a:r>
            <a:r>
              <a:rPr lang="en-US" altLang="bg-BG" sz="3600"/>
              <a:t>иалогов прозорец Layout</a:t>
            </a:r>
          </a:p>
        </p:txBody>
      </p:sp>
      <p:sp>
        <p:nvSpPr>
          <p:cNvPr id="30723" name="Rectangle 9">
            <a:extLst>
              <a:ext uri="{FF2B5EF4-FFF2-40B4-BE49-F238E27FC236}">
                <a16:creationId xmlns:a16="http://schemas.microsoft.com/office/drawing/2014/main" id="{F8D78BCE-DD8D-42DF-E6A9-36FADDADC1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9350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bg-BG" altLang="bg-BG" sz="2400"/>
              <a:t>Отваря се с </a:t>
            </a:r>
            <a:r>
              <a:rPr lang="en-US" altLang="bg-BG" sz="2400"/>
              <a:t>бутона-стрелка</a:t>
            </a:r>
            <a:r>
              <a:rPr lang="bg-BG" altLang="bg-BG" sz="2400"/>
              <a:t> от панела </a:t>
            </a:r>
            <a:r>
              <a:rPr lang="en-US" altLang="bg-BG" sz="2400"/>
              <a:t>Size</a:t>
            </a:r>
            <a:r>
              <a:rPr lang="bg-BG" altLang="bg-BG" sz="240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bg-BG" altLang="bg-BG" sz="2400"/>
              <a:t>От страница </a:t>
            </a:r>
            <a:r>
              <a:rPr lang="en-US" altLang="bg-BG" sz="2400"/>
              <a:t>Text Wrapping</a:t>
            </a:r>
            <a:r>
              <a:rPr lang="bg-BG" altLang="bg-BG" sz="2400"/>
              <a:t> променяме мястото на изображението спрямо текста.</a:t>
            </a:r>
            <a:endParaRPr lang="en-US" altLang="bg-BG" sz="2400"/>
          </a:p>
        </p:txBody>
      </p:sp>
      <p:pic>
        <p:nvPicPr>
          <p:cNvPr id="30724" name="Picture 7">
            <a:extLst>
              <a:ext uri="{FF2B5EF4-FFF2-40B4-BE49-F238E27FC236}">
                <a16:creationId xmlns:a16="http://schemas.microsoft.com/office/drawing/2014/main" id="{946C45B9-1722-49C3-C924-4DAA20843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235200"/>
            <a:ext cx="44005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 Box 8">
            <a:extLst>
              <a:ext uri="{FF2B5EF4-FFF2-40B4-BE49-F238E27FC236}">
                <a16:creationId xmlns:a16="http://schemas.microsoft.com/office/drawing/2014/main" id="{48578BCC-5B09-F69C-A731-14B3393BA1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2565400"/>
            <a:ext cx="1439862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В</a:t>
            </a:r>
            <a:r>
              <a:rPr lang="en-US" altLang="bg-BG" sz="1400"/>
              <a:t> една линия</a:t>
            </a:r>
            <a:endParaRPr lang="bg-BG" altLang="bg-BG" sz="1400"/>
          </a:p>
          <a:p>
            <a:pPr algn="ctr" eaLnBrk="1" hangingPunct="1"/>
            <a:r>
              <a:rPr lang="en-US" altLang="bg-BG" sz="1400"/>
              <a:t>с текста</a:t>
            </a:r>
          </a:p>
        </p:txBody>
      </p:sp>
      <p:sp>
        <p:nvSpPr>
          <p:cNvPr id="30726" name="Text Box 11">
            <a:extLst>
              <a:ext uri="{FF2B5EF4-FFF2-40B4-BE49-F238E27FC236}">
                <a16:creationId xmlns:a16="http://schemas.microsoft.com/office/drawing/2014/main" id="{C17262BF-7E04-8BAC-D795-ECB9D2E4D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3573463"/>
            <a:ext cx="216058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Т</a:t>
            </a:r>
            <a:r>
              <a:rPr lang="en-US" altLang="bg-BG" sz="1400"/>
              <a:t>екст</a:t>
            </a:r>
            <a:r>
              <a:rPr lang="bg-BG" altLang="bg-BG" sz="1400"/>
              <a:t>ът</a:t>
            </a:r>
            <a:r>
              <a:rPr lang="en-US" altLang="bg-BG" sz="1400"/>
              <a:t> се разполага около</a:t>
            </a:r>
            <a:r>
              <a:rPr lang="bg-BG" altLang="bg-BG" sz="1400"/>
              <a:t> изображението</a:t>
            </a:r>
            <a:endParaRPr lang="en-US" altLang="bg-BG" sz="1400"/>
          </a:p>
        </p:txBody>
      </p:sp>
      <p:sp>
        <p:nvSpPr>
          <p:cNvPr id="30727" name="Text Box 12">
            <a:extLst>
              <a:ext uri="{FF2B5EF4-FFF2-40B4-BE49-F238E27FC236}">
                <a16:creationId xmlns:a16="http://schemas.microsoft.com/office/drawing/2014/main" id="{DDDD55D5-1CD3-D854-EF4B-5EA50178C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6438" y="2852738"/>
            <a:ext cx="1979612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Т</a:t>
            </a:r>
            <a:r>
              <a:rPr lang="en-US" altLang="bg-BG" sz="1400"/>
              <a:t>екст</a:t>
            </a:r>
            <a:r>
              <a:rPr lang="bg-BG" altLang="bg-BG" sz="1400"/>
              <a:t>ът</a:t>
            </a:r>
            <a:r>
              <a:rPr lang="en-US" altLang="bg-BG" sz="1400"/>
              <a:t> се разполага отдолу и отгоре</a:t>
            </a:r>
          </a:p>
        </p:txBody>
      </p:sp>
      <p:sp>
        <p:nvSpPr>
          <p:cNvPr id="30728" name="Text Box 13">
            <a:extLst>
              <a:ext uri="{FF2B5EF4-FFF2-40B4-BE49-F238E27FC236}">
                <a16:creationId xmlns:a16="http://schemas.microsoft.com/office/drawing/2014/main" id="{E9627913-8B52-7781-6BAF-31206ABFE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9463" y="3933825"/>
            <a:ext cx="1546225" cy="669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П</a:t>
            </a:r>
            <a:r>
              <a:rPr lang="en-US" altLang="bg-BG" sz="1400"/>
              <a:t>оставя изображението</a:t>
            </a:r>
            <a:endParaRPr lang="bg-BG" altLang="bg-BG" sz="1400"/>
          </a:p>
          <a:p>
            <a:pPr algn="ctr" eaLnBrk="1" hangingPunct="1"/>
            <a:r>
              <a:rPr lang="en-US" altLang="bg-BG" sz="1400"/>
              <a:t>върху текста</a:t>
            </a:r>
          </a:p>
        </p:txBody>
      </p:sp>
      <p:sp>
        <p:nvSpPr>
          <p:cNvPr id="30729" name="Text Box 14">
            <a:extLst>
              <a:ext uri="{FF2B5EF4-FFF2-40B4-BE49-F238E27FC236}">
                <a16:creationId xmlns:a16="http://schemas.microsoft.com/office/drawing/2014/main" id="{9BD098FD-CAF0-B5FF-8F61-915C872C6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508500"/>
            <a:ext cx="2124075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П</a:t>
            </a:r>
            <a:r>
              <a:rPr lang="en-US" altLang="bg-BG" sz="1400"/>
              <a:t>оставя текста</a:t>
            </a:r>
            <a:endParaRPr lang="bg-BG" altLang="bg-BG" sz="1400"/>
          </a:p>
          <a:p>
            <a:pPr algn="ctr" eaLnBrk="1" hangingPunct="1"/>
            <a:r>
              <a:rPr lang="en-US" altLang="bg-BG" sz="1400"/>
              <a:t>върху </a:t>
            </a:r>
            <a:r>
              <a:rPr lang="bg-BG" altLang="bg-BG" sz="1400"/>
              <a:t>изображението</a:t>
            </a:r>
            <a:endParaRPr lang="en-US" altLang="bg-BG" sz="1400"/>
          </a:p>
        </p:txBody>
      </p:sp>
      <p:sp>
        <p:nvSpPr>
          <p:cNvPr id="30730" name="Text Box 15">
            <a:extLst>
              <a:ext uri="{FF2B5EF4-FFF2-40B4-BE49-F238E27FC236}">
                <a16:creationId xmlns:a16="http://schemas.microsoft.com/office/drawing/2014/main" id="{AD2D9904-C3BF-AEBA-B8A7-FDE101B71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445125"/>
            <a:ext cx="1655762" cy="669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П</a:t>
            </a:r>
            <a:r>
              <a:rPr lang="en-US" altLang="bg-BG" sz="1400"/>
              <a:t>одравнява изображението спрямо текста</a:t>
            </a:r>
          </a:p>
        </p:txBody>
      </p:sp>
      <p:sp>
        <p:nvSpPr>
          <p:cNvPr id="30731" name="Text Box 16">
            <a:extLst>
              <a:ext uri="{FF2B5EF4-FFF2-40B4-BE49-F238E27FC236}">
                <a16:creationId xmlns:a16="http://schemas.microsoft.com/office/drawing/2014/main" id="{788B42B7-2ADE-125B-5826-C8AEA28321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88" y="5373688"/>
            <a:ext cx="194468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З</a:t>
            </a:r>
            <a:r>
              <a:rPr lang="en-US" altLang="bg-BG" sz="1400"/>
              <a:t>адава разстояние</a:t>
            </a:r>
            <a:endParaRPr lang="bg-BG" altLang="bg-BG" sz="1400"/>
          </a:p>
          <a:p>
            <a:pPr algn="ctr" eaLnBrk="1" hangingPunct="1"/>
            <a:r>
              <a:rPr lang="en-US" altLang="bg-BG" sz="1400"/>
              <a:t>от текста</a:t>
            </a:r>
          </a:p>
        </p:txBody>
      </p:sp>
      <p:sp>
        <p:nvSpPr>
          <p:cNvPr id="30732" name="Line 18">
            <a:extLst>
              <a:ext uri="{FF2B5EF4-FFF2-40B4-BE49-F238E27FC236}">
                <a16:creationId xmlns:a16="http://schemas.microsoft.com/office/drawing/2014/main" id="{83A26777-7C33-B9C4-B8FC-571D368BF7A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9975" y="3573463"/>
            <a:ext cx="14398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0733" name="Line 19">
            <a:extLst>
              <a:ext uri="{FF2B5EF4-FFF2-40B4-BE49-F238E27FC236}">
                <a16:creationId xmlns:a16="http://schemas.microsoft.com/office/drawing/2014/main" id="{83FA0513-D20C-8C48-712A-F945FBCBDF1D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4075" y="2781300"/>
            <a:ext cx="792163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0734" name="Line 20">
            <a:extLst>
              <a:ext uri="{FF2B5EF4-FFF2-40B4-BE49-F238E27FC236}">
                <a16:creationId xmlns:a16="http://schemas.microsoft.com/office/drawing/2014/main" id="{9B03D62B-2AEE-178E-2164-8F184BA9D4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11413" y="4076700"/>
            <a:ext cx="5048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0735" name="Line 21">
            <a:extLst>
              <a:ext uri="{FF2B5EF4-FFF2-40B4-BE49-F238E27FC236}">
                <a16:creationId xmlns:a16="http://schemas.microsoft.com/office/drawing/2014/main" id="{213BE20B-B5B3-679D-AD0C-D6712B93CB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24075" y="4652963"/>
            <a:ext cx="719138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0736" name="Line 22">
            <a:extLst>
              <a:ext uri="{FF2B5EF4-FFF2-40B4-BE49-F238E27FC236}">
                <a16:creationId xmlns:a16="http://schemas.microsoft.com/office/drawing/2014/main" id="{56339713-DC54-E74B-EA74-C9943112772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88125" y="3141663"/>
            <a:ext cx="4318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0737" name="Line 23">
            <a:extLst>
              <a:ext uri="{FF2B5EF4-FFF2-40B4-BE49-F238E27FC236}">
                <a16:creationId xmlns:a16="http://schemas.microsoft.com/office/drawing/2014/main" id="{F2DE39CF-B24C-B073-7D71-223E3BF9234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211638" y="3933825"/>
            <a:ext cx="2881312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0738" name="Line 24">
            <a:extLst>
              <a:ext uri="{FF2B5EF4-FFF2-40B4-BE49-F238E27FC236}">
                <a16:creationId xmlns:a16="http://schemas.microsoft.com/office/drawing/2014/main" id="{4AE887A5-FF71-30F9-4E4F-63B569B41AF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940425" y="5300663"/>
            <a:ext cx="1223963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0739" name="Rectangle 25">
            <a:extLst>
              <a:ext uri="{FF2B5EF4-FFF2-40B4-BE49-F238E27FC236}">
                <a16:creationId xmlns:a16="http://schemas.microsoft.com/office/drawing/2014/main" id="{B5EEB578-A168-A6CA-9BEB-59A2AED56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4508500"/>
            <a:ext cx="3959225" cy="3603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0740" name="Rectangle 26">
            <a:extLst>
              <a:ext uri="{FF2B5EF4-FFF2-40B4-BE49-F238E27FC236}">
                <a16:creationId xmlns:a16="http://schemas.microsoft.com/office/drawing/2014/main" id="{4BCA425C-F898-2532-6013-F21D289F2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4870450"/>
            <a:ext cx="3959225" cy="64611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9" grpId="0" animBg="1"/>
      <p:bldP spid="307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Group 2">
            <a:extLst>
              <a:ext uri="{FF2B5EF4-FFF2-40B4-BE49-F238E27FC236}">
                <a16:creationId xmlns:a16="http://schemas.microsoft.com/office/drawing/2014/main" id="{347586A7-E739-98A8-E764-5417632A0121}"/>
              </a:ext>
            </a:extLst>
          </p:cNvPr>
          <p:cNvGrpSpPr>
            <a:grpSpLocks/>
          </p:cNvGrpSpPr>
          <p:nvPr/>
        </p:nvGrpSpPr>
        <p:grpSpPr bwMode="auto">
          <a:xfrm>
            <a:off x="1476375" y="1766888"/>
            <a:ext cx="7559675" cy="5010150"/>
            <a:chOff x="930" y="1113"/>
            <a:chExt cx="4762" cy="3156"/>
          </a:xfrm>
        </p:grpSpPr>
        <p:pic>
          <p:nvPicPr>
            <p:cNvPr id="72707" name="Picture 3">
              <a:extLst>
                <a:ext uri="{FF2B5EF4-FFF2-40B4-BE49-F238E27FC236}">
                  <a16:creationId xmlns:a16="http://schemas.microsoft.com/office/drawing/2014/main" id="{A7CC8391-04B0-9CB5-05D6-88CEE125BB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1113"/>
              <a:ext cx="4762" cy="3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708" name="Rectangle 4">
              <a:extLst>
                <a:ext uri="{FF2B5EF4-FFF2-40B4-BE49-F238E27FC236}">
                  <a16:creationId xmlns:a16="http://schemas.microsoft.com/office/drawing/2014/main" id="{E2522FF2-8769-6451-BC47-A464E0FE6A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2" y="1162"/>
              <a:ext cx="1180" cy="91"/>
            </a:xfrm>
            <a:prstGeom prst="rect">
              <a:avLst/>
            </a:prstGeom>
            <a:solidFill>
              <a:srgbClr val="C2D5F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/>
            </a:p>
          </p:txBody>
        </p:sp>
      </p:grpSp>
      <p:sp>
        <p:nvSpPr>
          <p:cNvPr id="72709" name="Rectangle 4">
            <a:extLst>
              <a:ext uri="{FF2B5EF4-FFF2-40B4-BE49-F238E27FC236}">
                <a16:creationId xmlns:a16="http://schemas.microsoft.com/office/drawing/2014/main" id="{A3815E64-0D22-1CC5-029B-B2E3A30F398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bg-BG"/>
              <a:t>Програма Microsoft Word</a:t>
            </a:r>
          </a:p>
        </p:txBody>
      </p:sp>
      <p:sp>
        <p:nvSpPr>
          <p:cNvPr id="72710" name="AutoShape 6">
            <a:extLst>
              <a:ext uri="{FF2B5EF4-FFF2-40B4-BE49-F238E27FC236}">
                <a16:creationId xmlns:a16="http://schemas.microsoft.com/office/drawing/2014/main" id="{C6EE63F4-E92B-19A2-9C8A-13E0C5AD4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" y="1557338"/>
            <a:ext cx="1152525" cy="522287"/>
          </a:xfrm>
          <a:prstGeom prst="wedgeRoundRectCallout">
            <a:avLst>
              <a:gd name="adj1" fmla="val 82370"/>
              <a:gd name="adj2" fmla="val 896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bg-BG" altLang="bg-BG" sz="1600"/>
              <a:t>Заглавен ред</a:t>
            </a:r>
            <a:endParaRPr lang="en-US" altLang="bg-BG" sz="1600"/>
          </a:p>
        </p:txBody>
      </p:sp>
      <p:sp>
        <p:nvSpPr>
          <p:cNvPr id="72711" name="AutoShape 7">
            <a:extLst>
              <a:ext uri="{FF2B5EF4-FFF2-40B4-BE49-F238E27FC236}">
                <a16:creationId xmlns:a16="http://schemas.microsoft.com/office/drawing/2014/main" id="{58B1F05E-244C-E5BA-CA27-FE6210F0FF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2492375"/>
            <a:ext cx="1046162" cy="522288"/>
          </a:xfrm>
          <a:prstGeom prst="wedgeRoundRectCallout">
            <a:avLst>
              <a:gd name="adj1" fmla="val 79440"/>
              <a:gd name="adj2" fmla="val -12689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bg-BG" altLang="bg-BG" sz="1600"/>
              <a:t>Главно меню</a:t>
            </a:r>
            <a:endParaRPr lang="en-US" altLang="bg-BG" sz="1600"/>
          </a:p>
        </p:txBody>
      </p:sp>
      <p:sp>
        <p:nvSpPr>
          <p:cNvPr id="72712" name="AutoShape 8">
            <a:extLst>
              <a:ext uri="{FF2B5EF4-FFF2-40B4-BE49-F238E27FC236}">
                <a16:creationId xmlns:a16="http://schemas.microsoft.com/office/drawing/2014/main" id="{51A17B75-17F2-2F5D-6C3E-6820CEE75B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3573463"/>
            <a:ext cx="1512887" cy="522287"/>
          </a:xfrm>
          <a:prstGeom prst="wedgeRoundRectCallout">
            <a:avLst>
              <a:gd name="adj1" fmla="val 82843"/>
              <a:gd name="adj2" fmla="val -20380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bg-BG" altLang="bg-BG" sz="1600"/>
              <a:t>Лента с инструменти</a:t>
            </a:r>
            <a:endParaRPr lang="en-US" altLang="bg-BG" sz="1600"/>
          </a:p>
        </p:txBody>
      </p:sp>
      <p:sp>
        <p:nvSpPr>
          <p:cNvPr id="72713" name="AutoShape 13">
            <a:extLst>
              <a:ext uri="{FF2B5EF4-FFF2-40B4-BE49-F238E27FC236}">
                <a16:creationId xmlns:a16="http://schemas.microsoft.com/office/drawing/2014/main" id="{DA82A378-1E84-6C78-F983-4BCD2EB4F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4581525"/>
            <a:ext cx="1800225" cy="4318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/>
              <a:t>Работно поле</a:t>
            </a:r>
            <a:endParaRPr lang="en-US" altLang="bg-BG"/>
          </a:p>
        </p:txBody>
      </p:sp>
      <p:sp>
        <p:nvSpPr>
          <p:cNvPr id="72714" name="AutoShape 15">
            <a:extLst>
              <a:ext uri="{FF2B5EF4-FFF2-40B4-BE49-F238E27FC236}">
                <a16:creationId xmlns:a16="http://schemas.microsoft.com/office/drawing/2014/main" id="{9741EB98-EDD4-0A88-AAD5-530FF5F95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5445125"/>
            <a:ext cx="1584325" cy="733425"/>
          </a:xfrm>
          <a:prstGeom prst="wedgeRoundRectCallout">
            <a:avLst>
              <a:gd name="adj1" fmla="val 35569"/>
              <a:gd name="adj2" fmla="val 11580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bg-BG" altLang="bg-BG" sz="1600"/>
              <a:t>Лента за състояние на документа</a:t>
            </a:r>
            <a:endParaRPr lang="en-US" altLang="bg-BG" sz="1600"/>
          </a:p>
        </p:txBody>
      </p:sp>
      <p:sp>
        <p:nvSpPr>
          <p:cNvPr id="72715" name="AutoShape 20">
            <a:extLst>
              <a:ext uri="{FF2B5EF4-FFF2-40B4-BE49-F238E27FC236}">
                <a16:creationId xmlns:a16="http://schemas.microsoft.com/office/drawing/2014/main" id="{688CD2E9-2FC1-2E1D-485E-7CBB8B436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4327525"/>
            <a:ext cx="1150938" cy="312738"/>
          </a:xfrm>
          <a:prstGeom prst="wedgeRoundRectCallout">
            <a:avLst>
              <a:gd name="adj1" fmla="val 87792"/>
              <a:gd name="adj2" fmla="val -23680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bg-BG" altLang="bg-BG" sz="1600"/>
              <a:t>Плъзгач</a:t>
            </a:r>
            <a:endParaRPr lang="en-US" altLang="bg-BG" sz="1600"/>
          </a:p>
        </p:txBody>
      </p:sp>
      <p:sp>
        <p:nvSpPr>
          <p:cNvPr id="72716" name="AutoShape 21">
            <a:extLst>
              <a:ext uri="{FF2B5EF4-FFF2-40B4-BE49-F238E27FC236}">
                <a16:creationId xmlns:a16="http://schemas.microsoft.com/office/drawing/2014/main" id="{A842B887-5351-1900-D8F0-E062FD79B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4225" y="4005263"/>
            <a:ext cx="1797050" cy="64293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Оразмерителни линии</a:t>
            </a:r>
            <a:endParaRPr lang="en-US" altLang="bg-BG" sz="1600"/>
          </a:p>
        </p:txBody>
      </p:sp>
      <p:sp>
        <p:nvSpPr>
          <p:cNvPr id="72717" name="Line 22">
            <a:extLst>
              <a:ext uri="{FF2B5EF4-FFF2-40B4-BE49-F238E27FC236}">
                <a16:creationId xmlns:a16="http://schemas.microsoft.com/office/drawing/2014/main" id="{121345EA-2144-9429-017A-8B5A46C2D0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59113" y="3141663"/>
            <a:ext cx="360362" cy="801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72718" name="Line 23">
            <a:extLst>
              <a:ext uri="{FF2B5EF4-FFF2-40B4-BE49-F238E27FC236}">
                <a16:creationId xmlns:a16="http://schemas.microsoft.com/office/drawing/2014/main" id="{AFAA8AF9-6DFA-5334-4FFF-C7F09DFF887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19250" y="4581525"/>
            <a:ext cx="431800" cy="296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72719" name="Rectangle 28">
            <a:extLst>
              <a:ext uri="{FF2B5EF4-FFF2-40B4-BE49-F238E27FC236}">
                <a16:creationId xmlns:a16="http://schemas.microsoft.com/office/drawing/2014/main" id="{40EA9806-4E2D-B98B-EAD3-2AC787F55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726" y="934393"/>
            <a:ext cx="70471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bg-BG" sz="2400" dirty="0"/>
              <a:t>Start/All Programs/Microsoft Office/Microsoft Word</a:t>
            </a:r>
          </a:p>
        </p:txBody>
      </p:sp>
      <p:sp>
        <p:nvSpPr>
          <p:cNvPr id="72720" name="Rectangle 16">
            <a:extLst>
              <a:ext uri="{FF2B5EF4-FFF2-40B4-BE49-F238E27FC236}">
                <a16:creationId xmlns:a16="http://schemas.microsoft.com/office/drawing/2014/main" id="{22B12999-2468-DB45-D3B3-D0FF5043A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989138"/>
            <a:ext cx="7561263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bg-BG" altLang="bg-BG"/>
          </a:p>
        </p:txBody>
      </p:sp>
      <p:sp>
        <p:nvSpPr>
          <p:cNvPr id="72721" name="Rectangle 17">
            <a:extLst>
              <a:ext uri="{FF2B5EF4-FFF2-40B4-BE49-F238E27FC236}">
                <a16:creationId xmlns:a16="http://schemas.microsoft.com/office/drawing/2014/main" id="{A2265689-6834-997B-FDC2-6FF1144E9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205038"/>
            <a:ext cx="7561263" cy="72231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bg-BG" altLang="bg-BG"/>
          </a:p>
        </p:txBody>
      </p:sp>
      <p:sp>
        <p:nvSpPr>
          <p:cNvPr id="72722" name="Rectangle 18">
            <a:extLst>
              <a:ext uri="{FF2B5EF4-FFF2-40B4-BE49-F238E27FC236}">
                <a16:creationId xmlns:a16="http://schemas.microsoft.com/office/drawing/2014/main" id="{BFE243BD-AB38-9634-E243-0887C7211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4788" y="6526213"/>
            <a:ext cx="7561262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bg-BG" altLang="bg-BG"/>
          </a:p>
        </p:txBody>
      </p:sp>
      <p:sp>
        <p:nvSpPr>
          <p:cNvPr id="72723" name="AutoShape 8">
            <a:extLst>
              <a:ext uri="{FF2B5EF4-FFF2-40B4-BE49-F238E27FC236}">
                <a16:creationId xmlns:a16="http://schemas.microsoft.com/office/drawing/2014/main" id="{596F487D-0693-19D6-4628-2845C1BDDD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9925" y="5805488"/>
            <a:ext cx="1512888" cy="522287"/>
          </a:xfrm>
          <a:prstGeom prst="wedgeRoundRectCallout">
            <a:avLst>
              <a:gd name="adj1" fmla="val 75287"/>
              <a:gd name="adj2" fmla="val -20380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bg-BG" altLang="bg-BG" sz="1600"/>
              <a:t>Лента за превъртане</a:t>
            </a:r>
            <a:endParaRPr lang="en-US" altLang="bg-BG" sz="1600"/>
          </a:p>
        </p:txBody>
      </p:sp>
      <p:sp>
        <p:nvSpPr>
          <p:cNvPr id="72724" name="Rectangle 20">
            <a:extLst>
              <a:ext uri="{FF2B5EF4-FFF2-40B4-BE49-F238E27FC236}">
                <a16:creationId xmlns:a16="http://schemas.microsoft.com/office/drawing/2014/main" id="{6BE31CED-D91C-96D1-3950-90817093F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773238"/>
            <a:ext cx="7561263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bg-BG" alt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  <p:bldP spid="72710" grpId="0" animBg="1"/>
      <p:bldP spid="72711" grpId="0" animBg="1"/>
      <p:bldP spid="72712" grpId="0" animBg="1"/>
      <p:bldP spid="72713" grpId="0" animBg="1"/>
      <p:bldP spid="72714" grpId="0" animBg="1"/>
      <p:bldP spid="72715" grpId="0" animBg="1"/>
      <p:bldP spid="72716" grpId="0" animBg="1"/>
      <p:bldP spid="72719" grpId="0"/>
      <p:bldP spid="72720" grpId="0" animBg="1"/>
      <p:bldP spid="72721" grpId="0" animBg="1"/>
      <p:bldP spid="72722" grpId="0" animBg="1"/>
      <p:bldP spid="72723" grpId="0" animBg="1"/>
      <p:bldP spid="727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>
            <a:extLst>
              <a:ext uri="{FF2B5EF4-FFF2-40B4-BE49-F238E27FC236}">
                <a16:creationId xmlns:a16="http://schemas.microsoft.com/office/drawing/2014/main" id="{EC1B44D3-39F2-CB01-EA24-CB5EB2E3D4D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07950" y="2130425"/>
            <a:ext cx="8893175" cy="1470025"/>
          </a:xfrm>
        </p:spPr>
        <p:txBody>
          <a:bodyPr/>
          <a:lstStyle/>
          <a:p>
            <a:pPr eaLnBrk="1" hangingPunct="1"/>
            <a:r>
              <a:rPr lang="en-US" altLang="bg-BG" sz="4800"/>
              <a:t>Програма Microsoft Word</a:t>
            </a:r>
            <a:endParaRPr lang="en-US" altLang="bg-BG"/>
          </a:p>
        </p:txBody>
      </p:sp>
      <p:sp>
        <p:nvSpPr>
          <p:cNvPr id="31747" name="Rectangle 5">
            <a:extLst>
              <a:ext uri="{FF2B5EF4-FFF2-40B4-BE49-F238E27FC236}">
                <a16:creationId xmlns:a16="http://schemas.microsoft.com/office/drawing/2014/main" id="{23478DC2-AE25-22C4-1C24-9AD5C78E21C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42988" y="3886200"/>
            <a:ext cx="6985000" cy="1752600"/>
          </a:xfrm>
        </p:spPr>
        <p:txBody>
          <a:bodyPr/>
          <a:lstStyle/>
          <a:p>
            <a:pPr eaLnBrk="1" hangingPunct="1"/>
            <a:r>
              <a:rPr lang="en-US" altLang="bg-BG"/>
              <a:t>Форматиране на </a:t>
            </a:r>
            <a:r>
              <a:rPr lang="bg-BG" altLang="bg-BG"/>
              <a:t>страница. </a:t>
            </a:r>
            <a:r>
              <a:rPr lang="en-US" altLang="bg-BG"/>
              <a:t>Отпечатване на текстов документ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00D063E4-C7A1-5641-F1AB-84B05D7510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Форматиране на </a:t>
            </a:r>
            <a:r>
              <a:rPr lang="bg-BG" altLang="bg-BG"/>
              <a:t>страница</a:t>
            </a:r>
            <a:endParaRPr lang="en-US" altLang="bg-BG"/>
          </a:p>
        </p:txBody>
      </p:sp>
      <p:sp>
        <p:nvSpPr>
          <p:cNvPr id="32771" name="Rectangle 4">
            <a:extLst>
              <a:ext uri="{FF2B5EF4-FFF2-40B4-BE49-F238E27FC236}">
                <a16:creationId xmlns:a16="http://schemas.microsoft.com/office/drawing/2014/main" id="{3081A344-A361-340B-AC51-E77554C625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743075"/>
            <a:ext cx="7392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bg-BG" altLang="bg-BG" sz="2800"/>
              <a:t>П</a:t>
            </a:r>
            <a:r>
              <a:rPr lang="en-US" altLang="bg-BG" sz="2800"/>
              <a:t>анел Page Setup </a:t>
            </a:r>
            <a:r>
              <a:rPr lang="bg-BG" altLang="bg-BG" sz="2800"/>
              <a:t>от</a:t>
            </a:r>
            <a:r>
              <a:rPr lang="en-US" altLang="bg-BG" sz="2800"/>
              <a:t> страница Page Layout</a:t>
            </a:r>
          </a:p>
        </p:txBody>
      </p:sp>
      <p:pic>
        <p:nvPicPr>
          <p:cNvPr id="32772" name="Picture 6">
            <a:extLst>
              <a:ext uri="{FF2B5EF4-FFF2-40B4-BE49-F238E27FC236}">
                <a16:creationId xmlns:a16="http://schemas.microsoft.com/office/drawing/2014/main" id="{28D1D428-40A4-F928-8BCA-CCF901396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852738"/>
            <a:ext cx="3756025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7">
            <a:extLst>
              <a:ext uri="{FF2B5EF4-FFF2-40B4-BE49-F238E27FC236}">
                <a16:creationId xmlns:a16="http://schemas.microsoft.com/office/drawing/2014/main" id="{1EBB5C54-915E-C804-B59D-92C8158A9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4652963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Размер на отстъпи</a:t>
            </a:r>
            <a:endParaRPr lang="en-US" altLang="bg-BG" sz="1600"/>
          </a:p>
        </p:txBody>
      </p:sp>
      <p:sp>
        <p:nvSpPr>
          <p:cNvPr id="32774" name="Text Box 8">
            <a:extLst>
              <a:ext uri="{FF2B5EF4-FFF2-40B4-BE49-F238E27FC236}">
                <a16:creationId xmlns:a16="http://schemas.microsoft.com/office/drawing/2014/main" id="{BA20A529-CCE0-8298-4ACA-9AA0735AF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338" y="4652963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Ориентация на страница</a:t>
            </a:r>
            <a:endParaRPr lang="en-US" altLang="bg-BG" sz="1600"/>
          </a:p>
        </p:txBody>
      </p:sp>
      <p:sp>
        <p:nvSpPr>
          <p:cNvPr id="32775" name="Text Box 9">
            <a:extLst>
              <a:ext uri="{FF2B5EF4-FFF2-40B4-BE49-F238E27FC236}">
                <a16:creationId xmlns:a16="http://schemas.microsoft.com/office/drawing/2014/main" id="{D51B697A-FC3F-4933-FB01-AB45068FE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4652963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Размер на работен лист</a:t>
            </a:r>
            <a:endParaRPr lang="en-US" altLang="bg-BG" sz="1600"/>
          </a:p>
        </p:txBody>
      </p:sp>
      <p:sp>
        <p:nvSpPr>
          <p:cNvPr id="32776" name="Text Box 10">
            <a:extLst>
              <a:ext uri="{FF2B5EF4-FFF2-40B4-BE49-F238E27FC236}">
                <a16:creationId xmlns:a16="http://schemas.microsoft.com/office/drawing/2014/main" id="{73789428-AB22-15A0-1E26-DE6741110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4652963"/>
            <a:ext cx="219551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Отваряне на прозорец </a:t>
            </a:r>
            <a:r>
              <a:rPr lang="en-US" altLang="bg-BG" sz="1600"/>
              <a:t>Page Setup</a:t>
            </a:r>
          </a:p>
        </p:txBody>
      </p:sp>
      <p:sp>
        <p:nvSpPr>
          <p:cNvPr id="32777" name="Line 11">
            <a:extLst>
              <a:ext uri="{FF2B5EF4-FFF2-40B4-BE49-F238E27FC236}">
                <a16:creationId xmlns:a16="http://schemas.microsoft.com/office/drawing/2014/main" id="{EABC58CF-3112-E3DA-3538-0E93CB71F55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03350" y="3573463"/>
            <a:ext cx="1296988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2778" name="Line 12">
            <a:extLst>
              <a:ext uri="{FF2B5EF4-FFF2-40B4-BE49-F238E27FC236}">
                <a16:creationId xmlns:a16="http://schemas.microsoft.com/office/drawing/2014/main" id="{EB3F8F7F-083D-B594-D9CD-FCB338B828E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92500" y="3644900"/>
            <a:ext cx="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2779" name="Line 13">
            <a:extLst>
              <a:ext uri="{FF2B5EF4-FFF2-40B4-BE49-F238E27FC236}">
                <a16:creationId xmlns:a16="http://schemas.microsoft.com/office/drawing/2014/main" id="{6839DBCB-7221-DBEA-2C40-1E70BD4451C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284663" y="3500438"/>
            <a:ext cx="1150937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2780" name="Line 14">
            <a:extLst>
              <a:ext uri="{FF2B5EF4-FFF2-40B4-BE49-F238E27FC236}">
                <a16:creationId xmlns:a16="http://schemas.microsoft.com/office/drawing/2014/main" id="{BD9F1D84-6E5B-F0A5-A606-7455E505224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56325" y="3789363"/>
            <a:ext cx="1584325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3" grpId="0" animBg="1"/>
      <p:bldP spid="32774" grpId="0" animBg="1"/>
      <p:bldP spid="32775" grpId="0" animBg="1"/>
      <p:bldP spid="3277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>
            <a:extLst>
              <a:ext uri="{FF2B5EF4-FFF2-40B4-BE49-F238E27FC236}">
                <a16:creationId xmlns:a16="http://schemas.microsoft.com/office/drawing/2014/main" id="{C30E034B-155C-3D0F-4897-BC4C6395AB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bg-BG" altLang="bg-BG" sz="3600"/>
              <a:t>Д</a:t>
            </a:r>
            <a:r>
              <a:rPr lang="en-US" altLang="bg-BG" sz="3600"/>
              <a:t>иалогов прозорец Page Setup</a:t>
            </a:r>
          </a:p>
        </p:txBody>
      </p:sp>
      <p:sp>
        <p:nvSpPr>
          <p:cNvPr id="33795" name="Text Box 6">
            <a:extLst>
              <a:ext uri="{FF2B5EF4-FFF2-40B4-BE49-F238E27FC236}">
                <a16:creationId xmlns:a16="http://schemas.microsoft.com/office/drawing/2014/main" id="{B6A7A95D-A251-E871-D856-E19BDEE6A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2205038"/>
            <a:ext cx="7921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Горен</a:t>
            </a:r>
            <a:endParaRPr lang="en-US" altLang="bg-BG" sz="1600"/>
          </a:p>
        </p:txBody>
      </p:sp>
      <p:pic>
        <p:nvPicPr>
          <p:cNvPr id="33796" name="Picture 7">
            <a:extLst>
              <a:ext uri="{FF2B5EF4-FFF2-40B4-BE49-F238E27FC236}">
                <a16:creationId xmlns:a16="http://schemas.microsoft.com/office/drawing/2014/main" id="{8057AAE5-F201-901A-0F24-692B8B1FF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196975"/>
            <a:ext cx="4484688" cy="544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AutoShape 8">
            <a:extLst>
              <a:ext uri="{FF2B5EF4-FFF2-40B4-BE49-F238E27FC236}">
                <a16:creationId xmlns:a16="http://schemas.microsoft.com/office/drawing/2014/main" id="{451DD7EC-C20B-6269-C801-B9B06540239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42988" y="1560513"/>
            <a:ext cx="1514475" cy="430212"/>
          </a:xfrm>
          <a:prstGeom prst="wedgeRoundRectCallout">
            <a:avLst>
              <a:gd name="adj1" fmla="val -117088"/>
              <a:gd name="adj2" fmla="val 5061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Отстъпи</a:t>
            </a:r>
            <a:endParaRPr lang="en-US" altLang="bg-BG" sz="2000"/>
          </a:p>
        </p:txBody>
      </p:sp>
      <p:sp>
        <p:nvSpPr>
          <p:cNvPr id="33798" name="Text Box 9">
            <a:extLst>
              <a:ext uri="{FF2B5EF4-FFF2-40B4-BE49-F238E27FC236}">
                <a16:creationId xmlns:a16="http://schemas.microsoft.com/office/drawing/2014/main" id="{D43448D7-39C7-CE18-8916-4D179C054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2636838"/>
            <a:ext cx="7921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Ляв</a:t>
            </a:r>
            <a:endParaRPr lang="en-US" altLang="bg-BG" sz="1600"/>
          </a:p>
        </p:txBody>
      </p:sp>
      <p:sp>
        <p:nvSpPr>
          <p:cNvPr id="33799" name="Text Box 10">
            <a:extLst>
              <a:ext uri="{FF2B5EF4-FFF2-40B4-BE49-F238E27FC236}">
                <a16:creationId xmlns:a16="http://schemas.microsoft.com/office/drawing/2014/main" id="{754FF705-BF3E-7617-3A97-0D25C05A1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7988" y="1989138"/>
            <a:ext cx="7921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Долен</a:t>
            </a:r>
            <a:endParaRPr lang="en-US" altLang="bg-BG" sz="1600"/>
          </a:p>
        </p:txBody>
      </p:sp>
      <p:sp>
        <p:nvSpPr>
          <p:cNvPr id="33800" name="Text Box 11">
            <a:extLst>
              <a:ext uri="{FF2B5EF4-FFF2-40B4-BE49-F238E27FC236}">
                <a16:creationId xmlns:a16="http://schemas.microsoft.com/office/drawing/2014/main" id="{5152BA71-DFE9-099D-9F7C-54B6F8847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2492375"/>
            <a:ext cx="792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Десен</a:t>
            </a:r>
            <a:endParaRPr lang="en-US" altLang="bg-BG" sz="1600"/>
          </a:p>
        </p:txBody>
      </p:sp>
      <p:sp>
        <p:nvSpPr>
          <p:cNvPr id="33801" name="AutoShape 12">
            <a:extLst>
              <a:ext uri="{FF2B5EF4-FFF2-40B4-BE49-F238E27FC236}">
                <a16:creationId xmlns:a16="http://schemas.microsoft.com/office/drawing/2014/main" id="{4203D698-6E90-B647-95E5-EEA0922094F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42988" y="3429000"/>
            <a:ext cx="1833562" cy="430213"/>
          </a:xfrm>
          <a:prstGeom prst="wedgeRoundRectCallout">
            <a:avLst>
              <a:gd name="adj1" fmla="val -88792"/>
              <a:gd name="adj2" fmla="val -12158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Ориентация</a:t>
            </a:r>
            <a:endParaRPr lang="en-US" altLang="bg-BG" sz="2000"/>
          </a:p>
        </p:txBody>
      </p:sp>
      <p:sp>
        <p:nvSpPr>
          <p:cNvPr id="33802" name="AutoShape 13">
            <a:extLst>
              <a:ext uri="{FF2B5EF4-FFF2-40B4-BE49-F238E27FC236}">
                <a16:creationId xmlns:a16="http://schemas.microsoft.com/office/drawing/2014/main" id="{71D94ADD-47E5-4672-E3A5-8CB1763536E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116013" y="4437063"/>
            <a:ext cx="1441450" cy="758825"/>
          </a:xfrm>
          <a:prstGeom prst="wedgeRoundRectCallout">
            <a:avLst>
              <a:gd name="adj1" fmla="val -151546"/>
              <a:gd name="adj2" fmla="val 5606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Секция </a:t>
            </a:r>
            <a:r>
              <a:rPr lang="en-US" altLang="bg-BG" sz="2000"/>
              <a:t>Preview</a:t>
            </a:r>
          </a:p>
        </p:txBody>
      </p:sp>
      <p:sp>
        <p:nvSpPr>
          <p:cNvPr id="33803" name="Text Box 14">
            <a:extLst>
              <a:ext uri="{FF2B5EF4-FFF2-40B4-BE49-F238E27FC236}">
                <a16:creationId xmlns:a16="http://schemas.microsoft.com/office/drawing/2014/main" id="{084E912A-E188-C38E-836D-31E0453ED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4163" y="2924175"/>
            <a:ext cx="1152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Портрет</a:t>
            </a:r>
            <a:endParaRPr lang="en-US" altLang="bg-BG" sz="1600"/>
          </a:p>
        </p:txBody>
      </p:sp>
      <p:sp>
        <p:nvSpPr>
          <p:cNvPr id="33804" name="Text Box 15">
            <a:extLst>
              <a:ext uri="{FF2B5EF4-FFF2-40B4-BE49-F238E27FC236}">
                <a16:creationId xmlns:a16="http://schemas.microsoft.com/office/drawing/2014/main" id="{9BAF2027-C327-C9AE-DB80-42AA46080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4163" y="3500438"/>
            <a:ext cx="9366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Пейзаж</a:t>
            </a:r>
            <a:endParaRPr lang="en-US" altLang="bg-BG" sz="1600"/>
          </a:p>
        </p:txBody>
      </p:sp>
      <p:sp>
        <p:nvSpPr>
          <p:cNvPr id="33805" name="Text Box 16">
            <a:extLst>
              <a:ext uri="{FF2B5EF4-FFF2-40B4-BE49-F238E27FC236}">
                <a16:creationId xmlns:a16="http://schemas.microsoft.com/office/drawing/2014/main" id="{C8ACEFBD-4F69-C313-C39A-0C5EF9387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5300663"/>
            <a:ext cx="1943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За цял документ</a:t>
            </a:r>
            <a:endParaRPr lang="en-US" altLang="bg-BG" sz="1600"/>
          </a:p>
        </p:txBody>
      </p:sp>
      <p:sp>
        <p:nvSpPr>
          <p:cNvPr id="33806" name="Text Box 17">
            <a:extLst>
              <a:ext uri="{FF2B5EF4-FFF2-40B4-BE49-F238E27FC236}">
                <a16:creationId xmlns:a16="http://schemas.microsoft.com/office/drawing/2014/main" id="{C8E9E054-C6AA-1055-6BDF-695403B0E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5805488"/>
            <a:ext cx="2016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За една страница</a:t>
            </a:r>
            <a:endParaRPr lang="en-US" altLang="bg-BG" sz="1600"/>
          </a:p>
        </p:txBody>
      </p:sp>
      <p:sp>
        <p:nvSpPr>
          <p:cNvPr id="33807" name="AutoShape 18">
            <a:extLst>
              <a:ext uri="{FF2B5EF4-FFF2-40B4-BE49-F238E27FC236}">
                <a16:creationId xmlns:a16="http://schemas.microsoft.com/office/drawing/2014/main" id="{6A235AF7-1DD9-48E4-BDCC-53FB02DE038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84213" y="5661025"/>
            <a:ext cx="1803400" cy="758825"/>
          </a:xfrm>
          <a:prstGeom prst="wedgeRoundRectCallout">
            <a:avLst>
              <a:gd name="adj1" fmla="val -114616"/>
              <a:gd name="adj2" fmla="val 1268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000"/>
              <a:t>Задаване на параметри</a:t>
            </a:r>
            <a:endParaRPr lang="en-US" altLang="bg-BG" sz="2000"/>
          </a:p>
        </p:txBody>
      </p:sp>
      <p:sp>
        <p:nvSpPr>
          <p:cNvPr id="33808" name="Rectangle 19">
            <a:extLst>
              <a:ext uri="{FF2B5EF4-FFF2-40B4-BE49-F238E27FC236}">
                <a16:creationId xmlns:a16="http://schemas.microsoft.com/office/drawing/2014/main" id="{AF6B84CA-0E01-1B37-4025-1D5930BB1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1773238"/>
            <a:ext cx="4319588" cy="10080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3809" name="Rectangle 20">
            <a:extLst>
              <a:ext uri="{FF2B5EF4-FFF2-40B4-BE49-F238E27FC236}">
                <a16:creationId xmlns:a16="http://schemas.microsoft.com/office/drawing/2014/main" id="{5F4C3D79-4699-1A17-826F-5055C1AD4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2781300"/>
            <a:ext cx="1727200" cy="863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3810" name="Rectangle 21">
            <a:extLst>
              <a:ext uri="{FF2B5EF4-FFF2-40B4-BE49-F238E27FC236}">
                <a16:creationId xmlns:a16="http://schemas.microsoft.com/office/drawing/2014/main" id="{41D14401-1928-A8DC-F35A-C677737F8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4437063"/>
            <a:ext cx="1511300" cy="13684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3811" name="Rectangle 22">
            <a:extLst>
              <a:ext uri="{FF2B5EF4-FFF2-40B4-BE49-F238E27FC236}">
                <a16:creationId xmlns:a16="http://schemas.microsoft.com/office/drawing/2014/main" id="{E47C1CF6-3719-9DEC-ABF4-E4043C979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5849938"/>
            <a:ext cx="1871663" cy="74771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3812" name="Line 23">
            <a:extLst>
              <a:ext uri="{FF2B5EF4-FFF2-40B4-BE49-F238E27FC236}">
                <a16:creationId xmlns:a16="http://schemas.microsoft.com/office/drawing/2014/main" id="{2B12BE66-2B00-2928-35E1-7948BF25652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59113" y="2133600"/>
            <a:ext cx="144145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3813" name="Line 24">
            <a:extLst>
              <a:ext uri="{FF2B5EF4-FFF2-40B4-BE49-F238E27FC236}">
                <a16:creationId xmlns:a16="http://schemas.microsoft.com/office/drawing/2014/main" id="{BDEE8F36-3982-8248-689F-3690F432DE5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59113" y="2349500"/>
            <a:ext cx="144145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3814" name="Line 25">
            <a:extLst>
              <a:ext uri="{FF2B5EF4-FFF2-40B4-BE49-F238E27FC236}">
                <a16:creationId xmlns:a16="http://schemas.microsoft.com/office/drawing/2014/main" id="{9739E250-A6CB-E28A-5AB3-5103CC14314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308850" y="2133600"/>
            <a:ext cx="792163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3815" name="Line 26">
            <a:extLst>
              <a:ext uri="{FF2B5EF4-FFF2-40B4-BE49-F238E27FC236}">
                <a16:creationId xmlns:a16="http://schemas.microsoft.com/office/drawing/2014/main" id="{04C07AC9-43EC-AEA8-49EE-2A0C03D56E1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308850" y="2349500"/>
            <a:ext cx="719138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3816" name="Line 27">
            <a:extLst>
              <a:ext uri="{FF2B5EF4-FFF2-40B4-BE49-F238E27FC236}">
                <a16:creationId xmlns:a16="http://schemas.microsoft.com/office/drawing/2014/main" id="{FF8F71FB-510D-BECC-4DF0-EB56669590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6825" y="5516563"/>
            <a:ext cx="647700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3817" name="Line 28">
            <a:extLst>
              <a:ext uri="{FF2B5EF4-FFF2-40B4-BE49-F238E27FC236}">
                <a16:creationId xmlns:a16="http://schemas.microsoft.com/office/drawing/2014/main" id="{A6D140BC-6839-95D0-286E-6EC0BDE4A0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48263" y="6021388"/>
            <a:ext cx="576262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3818" name="Line 29">
            <a:extLst>
              <a:ext uri="{FF2B5EF4-FFF2-40B4-BE49-F238E27FC236}">
                <a16:creationId xmlns:a16="http://schemas.microsoft.com/office/drawing/2014/main" id="{F76CC14A-32D0-E88A-C37C-C218C862FA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84663" y="3068638"/>
            <a:ext cx="1223962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3819" name="Line 30">
            <a:extLst>
              <a:ext uri="{FF2B5EF4-FFF2-40B4-BE49-F238E27FC236}">
                <a16:creationId xmlns:a16="http://schemas.microsoft.com/office/drawing/2014/main" id="{8EEFA98F-C3C9-EBE9-FCF9-FEC6866AD9D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932363" y="3429000"/>
            <a:ext cx="50323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7" grpId="0" animBg="1"/>
      <p:bldP spid="33798" grpId="0"/>
      <p:bldP spid="33799" grpId="0"/>
      <p:bldP spid="33800" grpId="0"/>
      <p:bldP spid="33801" grpId="0" animBg="1"/>
      <p:bldP spid="33802" grpId="0" animBg="1"/>
      <p:bldP spid="33803" grpId="0"/>
      <p:bldP spid="33804" grpId="0"/>
      <p:bldP spid="33805" grpId="0"/>
      <p:bldP spid="33806" grpId="0"/>
      <p:bldP spid="33807" grpId="0" animBg="1"/>
      <p:bldP spid="33808" grpId="0" animBg="1"/>
      <p:bldP spid="33809" grpId="0" animBg="1"/>
      <p:bldP spid="33810" grpId="0" animBg="1"/>
      <p:bldP spid="338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920FA24C-F401-699C-CCBB-62F29DC862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Форматиране на </a:t>
            </a:r>
            <a:r>
              <a:rPr lang="bg-BG" altLang="bg-BG"/>
              <a:t>страница</a:t>
            </a:r>
            <a:endParaRPr lang="en-US" altLang="bg-BG"/>
          </a:p>
        </p:txBody>
      </p:sp>
      <p:sp>
        <p:nvSpPr>
          <p:cNvPr id="34819" name="Rectangle 4">
            <a:extLst>
              <a:ext uri="{FF2B5EF4-FFF2-40B4-BE49-F238E27FC236}">
                <a16:creationId xmlns:a16="http://schemas.microsoft.com/office/drawing/2014/main" id="{9F987A71-AF6A-6B4D-D8CA-AC98BF33E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557338"/>
            <a:ext cx="8364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 sz="2800"/>
              <a:t>П</a:t>
            </a:r>
            <a:r>
              <a:rPr lang="en-US" altLang="bg-BG" sz="2800"/>
              <a:t>анел Page Background </a:t>
            </a:r>
            <a:r>
              <a:rPr lang="bg-BG" altLang="bg-BG" sz="2800"/>
              <a:t>от</a:t>
            </a:r>
            <a:r>
              <a:rPr lang="en-US" altLang="bg-BG" sz="2800"/>
              <a:t> страница Page Layout</a:t>
            </a:r>
          </a:p>
        </p:txBody>
      </p:sp>
      <p:pic>
        <p:nvPicPr>
          <p:cNvPr id="34820" name="Picture 6">
            <a:extLst>
              <a:ext uri="{FF2B5EF4-FFF2-40B4-BE49-F238E27FC236}">
                <a16:creationId xmlns:a16="http://schemas.microsoft.com/office/drawing/2014/main" id="{21577B2D-BC4B-C853-E596-26798BFDE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708275"/>
            <a:ext cx="172720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 Box 7">
            <a:extLst>
              <a:ext uri="{FF2B5EF4-FFF2-40B4-BE49-F238E27FC236}">
                <a16:creationId xmlns:a16="http://schemas.microsoft.com/office/drawing/2014/main" id="{0CF4C113-1522-AC59-E422-466BFC4198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278313"/>
            <a:ext cx="13684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Цвят на  страница</a:t>
            </a:r>
            <a:endParaRPr lang="en-US" altLang="bg-BG" sz="1600"/>
          </a:p>
        </p:txBody>
      </p:sp>
      <p:sp>
        <p:nvSpPr>
          <p:cNvPr id="34822" name="Text Box 8">
            <a:extLst>
              <a:ext uri="{FF2B5EF4-FFF2-40B4-BE49-F238E27FC236}">
                <a16:creationId xmlns:a16="http://schemas.microsoft.com/office/drawing/2014/main" id="{05A45F66-76F1-D72E-771F-E877852F0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4278313"/>
            <a:ext cx="13684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Рамка на  страница</a:t>
            </a:r>
            <a:endParaRPr lang="en-US" altLang="bg-BG" sz="1600"/>
          </a:p>
        </p:txBody>
      </p:sp>
      <p:sp>
        <p:nvSpPr>
          <p:cNvPr id="34823" name="Rectangle 9">
            <a:extLst>
              <a:ext uri="{FF2B5EF4-FFF2-40B4-BE49-F238E27FC236}">
                <a16:creationId xmlns:a16="http://schemas.microsoft.com/office/drawing/2014/main" id="{F6AEECEA-4156-A458-8F35-520C5793C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6950" y="2420938"/>
            <a:ext cx="381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400"/>
              <a:t>Падащо меню </a:t>
            </a:r>
            <a:r>
              <a:rPr lang="en-US" altLang="bg-BG" sz="2400"/>
              <a:t>Page Color</a:t>
            </a:r>
          </a:p>
        </p:txBody>
      </p:sp>
      <p:sp>
        <p:nvSpPr>
          <p:cNvPr id="34824" name="Line 10">
            <a:extLst>
              <a:ext uri="{FF2B5EF4-FFF2-40B4-BE49-F238E27FC236}">
                <a16:creationId xmlns:a16="http://schemas.microsoft.com/office/drawing/2014/main" id="{8CF5AB09-AFB6-2FCE-BD9F-65AE5BE9C5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1550" y="3357563"/>
            <a:ext cx="647700" cy="935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4825" name="Line 11">
            <a:extLst>
              <a:ext uri="{FF2B5EF4-FFF2-40B4-BE49-F238E27FC236}">
                <a16:creationId xmlns:a16="http://schemas.microsoft.com/office/drawing/2014/main" id="{4C72393E-A64E-BD1D-C98B-99D856778C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484438" y="3500438"/>
            <a:ext cx="358775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grpSp>
        <p:nvGrpSpPr>
          <p:cNvPr id="34826" name="Group 1">
            <a:extLst>
              <a:ext uri="{FF2B5EF4-FFF2-40B4-BE49-F238E27FC236}">
                <a16:creationId xmlns:a16="http://schemas.microsoft.com/office/drawing/2014/main" id="{31980C7E-A32D-67F9-29D1-B9A6BCB6EB23}"/>
              </a:ext>
            </a:extLst>
          </p:cNvPr>
          <p:cNvGrpSpPr>
            <a:grpSpLocks/>
          </p:cNvGrpSpPr>
          <p:nvPr/>
        </p:nvGrpSpPr>
        <p:grpSpPr bwMode="auto">
          <a:xfrm>
            <a:off x="6011863" y="2997200"/>
            <a:ext cx="1657350" cy="2724150"/>
            <a:chOff x="6011863" y="3009900"/>
            <a:chExt cx="1657350" cy="2724150"/>
          </a:xfrm>
        </p:grpSpPr>
        <p:pic>
          <p:nvPicPr>
            <p:cNvPr id="34827" name="Picture 12">
              <a:extLst>
                <a:ext uri="{FF2B5EF4-FFF2-40B4-BE49-F238E27FC236}">
                  <a16:creationId xmlns:a16="http://schemas.microsoft.com/office/drawing/2014/main" id="{244083F5-6A15-65BD-0E20-97B7013480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1863" y="3657600"/>
              <a:ext cx="1657350" cy="207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8" name="Picture 13">
              <a:extLst>
                <a:ext uri="{FF2B5EF4-FFF2-40B4-BE49-F238E27FC236}">
                  <a16:creationId xmlns:a16="http://schemas.microsoft.com/office/drawing/2014/main" id="{BF864E6E-F716-8D74-9C23-28F0BB6E3F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1863" y="3009900"/>
              <a:ext cx="447675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30" name="AutoShape 14">
            <a:extLst>
              <a:ext uri="{FF2B5EF4-FFF2-40B4-BE49-F238E27FC236}">
                <a16:creationId xmlns:a16="http://schemas.microsoft.com/office/drawing/2014/main" id="{C2543F2C-22AC-C706-5E16-6F3DE9517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141663"/>
            <a:ext cx="647700" cy="360362"/>
          </a:xfrm>
          <a:prstGeom prst="rightArrow">
            <a:avLst>
              <a:gd name="adj1" fmla="val 50000"/>
              <a:gd name="adj2" fmla="val 449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1" grpId="0" animBg="1"/>
      <p:bldP spid="34822" grpId="0" animBg="1"/>
      <p:bldP spid="348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">
            <a:extLst>
              <a:ext uri="{FF2B5EF4-FFF2-40B4-BE49-F238E27FC236}">
                <a16:creationId xmlns:a16="http://schemas.microsoft.com/office/drawing/2014/main" id="{204668A2-409E-E981-6D91-D9C82DC09A5B}"/>
              </a:ext>
            </a:extLst>
          </p:cNvPr>
          <p:cNvSpPr>
            <a:spLocks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bg-BG" altLang="bg-BG">
                <a:solidFill>
                  <a:schemeClr val="tx1"/>
                </a:solidFill>
              </a:rPr>
              <a:t>Рамка на  страница</a:t>
            </a:r>
            <a:endParaRPr lang="en-US" altLang="bg-BG"/>
          </a:p>
        </p:txBody>
      </p:sp>
      <p:pic>
        <p:nvPicPr>
          <p:cNvPr id="35843" name="Picture 6">
            <a:extLst>
              <a:ext uri="{FF2B5EF4-FFF2-40B4-BE49-F238E27FC236}">
                <a16:creationId xmlns:a16="http://schemas.microsoft.com/office/drawing/2014/main" id="{5A50138E-45FC-2D50-C29C-07C8C0C43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488" y="2060575"/>
            <a:ext cx="50292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ext Box 7">
            <a:extLst>
              <a:ext uri="{FF2B5EF4-FFF2-40B4-BE49-F238E27FC236}">
                <a16:creationId xmlns:a16="http://schemas.microsoft.com/office/drawing/2014/main" id="{4F906786-8DDA-7A32-94D9-D55E1A963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005263"/>
            <a:ext cx="15843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Вид на рамка</a:t>
            </a:r>
            <a:endParaRPr lang="en-US" altLang="bg-BG" sz="1600"/>
          </a:p>
        </p:txBody>
      </p:sp>
      <p:sp>
        <p:nvSpPr>
          <p:cNvPr id="35845" name="Text Box 8">
            <a:extLst>
              <a:ext uri="{FF2B5EF4-FFF2-40B4-BE49-F238E27FC236}">
                <a16:creationId xmlns:a16="http://schemas.microsoft.com/office/drawing/2014/main" id="{ABB8E927-C345-527C-81B4-A4F700A38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" y="2795588"/>
            <a:ext cx="1728788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Стил на рамка</a:t>
            </a:r>
            <a:endParaRPr lang="en-US" altLang="bg-BG" sz="1600"/>
          </a:p>
        </p:txBody>
      </p:sp>
      <p:sp>
        <p:nvSpPr>
          <p:cNvPr id="35846" name="Text Box 9">
            <a:extLst>
              <a:ext uri="{FF2B5EF4-FFF2-40B4-BE49-F238E27FC236}">
                <a16:creationId xmlns:a16="http://schemas.microsoft.com/office/drawing/2014/main" id="{41D85AB5-6CFB-66B4-6976-60CE109E5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229225"/>
            <a:ext cx="1584325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Цвят на рамка</a:t>
            </a:r>
            <a:endParaRPr lang="en-US" altLang="bg-BG" sz="1600"/>
          </a:p>
        </p:txBody>
      </p:sp>
      <p:sp>
        <p:nvSpPr>
          <p:cNvPr id="35847" name="Text Box 10">
            <a:extLst>
              <a:ext uri="{FF2B5EF4-FFF2-40B4-BE49-F238E27FC236}">
                <a16:creationId xmlns:a16="http://schemas.microsoft.com/office/drawing/2014/main" id="{71677602-A210-EE73-4DA4-DB5ADC1D6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6078538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Дебелина на рамка</a:t>
            </a:r>
            <a:endParaRPr lang="en-US" altLang="bg-BG" sz="1600"/>
          </a:p>
        </p:txBody>
      </p:sp>
      <p:sp>
        <p:nvSpPr>
          <p:cNvPr id="35848" name="Rectangle 11">
            <a:extLst>
              <a:ext uri="{FF2B5EF4-FFF2-40B4-BE49-F238E27FC236}">
                <a16:creationId xmlns:a16="http://schemas.microsoft.com/office/drawing/2014/main" id="{D07001D8-E008-712E-980F-F69AE6ACD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325563"/>
            <a:ext cx="82819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800">
                <a:solidFill>
                  <a:schemeClr val="tx2"/>
                </a:solidFill>
              </a:rPr>
              <a:t>Диалогов прозорец </a:t>
            </a:r>
            <a:r>
              <a:rPr lang="en-US" altLang="bg-BG" sz="2800">
                <a:solidFill>
                  <a:schemeClr val="tx2"/>
                </a:solidFill>
              </a:rPr>
              <a:t>Borders and Shading</a:t>
            </a:r>
          </a:p>
        </p:txBody>
      </p:sp>
      <p:sp>
        <p:nvSpPr>
          <p:cNvPr id="35849" name="Text Box 12">
            <a:extLst>
              <a:ext uri="{FF2B5EF4-FFF2-40B4-BE49-F238E27FC236}">
                <a16:creationId xmlns:a16="http://schemas.microsoft.com/office/drawing/2014/main" id="{566386C0-123C-7D3F-46B6-AD34DB218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6078538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Художествен ефект</a:t>
            </a:r>
            <a:endParaRPr lang="en-US" altLang="bg-BG" sz="1600"/>
          </a:p>
        </p:txBody>
      </p:sp>
      <p:sp>
        <p:nvSpPr>
          <p:cNvPr id="35850" name="Rectangle 13">
            <a:extLst>
              <a:ext uri="{FF2B5EF4-FFF2-40B4-BE49-F238E27FC236}">
                <a16:creationId xmlns:a16="http://schemas.microsoft.com/office/drawing/2014/main" id="{5B9BFF9A-410F-B4CC-9D89-5A5645378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4941888"/>
            <a:ext cx="165576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Задаване на параметри</a:t>
            </a:r>
            <a:endParaRPr lang="en-US" altLang="bg-BG" sz="1600"/>
          </a:p>
        </p:txBody>
      </p:sp>
      <p:sp>
        <p:nvSpPr>
          <p:cNvPr id="35851" name="Rectangle 14">
            <a:extLst>
              <a:ext uri="{FF2B5EF4-FFF2-40B4-BE49-F238E27FC236}">
                <a16:creationId xmlns:a16="http://schemas.microsoft.com/office/drawing/2014/main" id="{87FE72C4-9B0C-C167-237E-F626DFDAF5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2932113"/>
            <a:ext cx="16891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Секция </a:t>
            </a:r>
            <a:r>
              <a:rPr lang="en-US" altLang="bg-BG" sz="1600"/>
              <a:t>Preview</a:t>
            </a:r>
            <a:r>
              <a:rPr lang="bg-BG" altLang="bg-BG" sz="1600"/>
              <a:t> (изглед)</a:t>
            </a:r>
            <a:endParaRPr lang="en-US" altLang="bg-BG" sz="1600"/>
          </a:p>
        </p:txBody>
      </p:sp>
      <p:sp>
        <p:nvSpPr>
          <p:cNvPr id="35852" name="Rectangle 15">
            <a:extLst>
              <a:ext uri="{FF2B5EF4-FFF2-40B4-BE49-F238E27FC236}">
                <a16:creationId xmlns:a16="http://schemas.microsoft.com/office/drawing/2014/main" id="{BFA06976-F870-1A4F-8587-A07796080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925" y="2565400"/>
            <a:ext cx="1008063" cy="29511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5853" name="Rectangle 16">
            <a:extLst>
              <a:ext uri="{FF2B5EF4-FFF2-40B4-BE49-F238E27FC236}">
                <a16:creationId xmlns:a16="http://schemas.microsoft.com/office/drawing/2014/main" id="{96F0F7F4-0BF0-CC80-1910-F497FBD60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2565400"/>
            <a:ext cx="1512888" cy="1511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5854" name="Rectangle 18">
            <a:extLst>
              <a:ext uri="{FF2B5EF4-FFF2-40B4-BE49-F238E27FC236}">
                <a16:creationId xmlns:a16="http://schemas.microsoft.com/office/drawing/2014/main" id="{F27C6865-33BB-D3CD-300A-1FA441FE5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4076700"/>
            <a:ext cx="1512888" cy="4318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5855" name="Rectangle 19">
            <a:extLst>
              <a:ext uri="{FF2B5EF4-FFF2-40B4-BE49-F238E27FC236}">
                <a16:creationId xmlns:a16="http://schemas.microsoft.com/office/drawing/2014/main" id="{BA1B4EE6-D2A8-41D0-AB40-2D53BA96C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4508500"/>
            <a:ext cx="1512888" cy="5048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5856" name="Rectangle 20">
            <a:extLst>
              <a:ext uri="{FF2B5EF4-FFF2-40B4-BE49-F238E27FC236}">
                <a16:creationId xmlns:a16="http://schemas.microsoft.com/office/drawing/2014/main" id="{8126F81C-8853-8169-C75A-679114F4D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5013325"/>
            <a:ext cx="1512888" cy="5048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5857" name="Rectangle 21">
            <a:extLst>
              <a:ext uri="{FF2B5EF4-FFF2-40B4-BE49-F238E27FC236}">
                <a16:creationId xmlns:a16="http://schemas.microsoft.com/office/drawing/2014/main" id="{468DDC72-1BB5-EFE5-B6DF-40A99B575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2565400"/>
            <a:ext cx="2303462" cy="22320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5858" name="Rectangle 22">
            <a:extLst>
              <a:ext uri="{FF2B5EF4-FFF2-40B4-BE49-F238E27FC236}">
                <a16:creationId xmlns:a16="http://schemas.microsoft.com/office/drawing/2014/main" id="{61EF79D3-D0FE-4EE6-3C3E-0F6B57E90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4797425"/>
            <a:ext cx="2303462" cy="4318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5859" name="Line 23">
            <a:extLst>
              <a:ext uri="{FF2B5EF4-FFF2-40B4-BE49-F238E27FC236}">
                <a16:creationId xmlns:a16="http://schemas.microsoft.com/office/drawing/2014/main" id="{C6080E61-8E66-1876-82DD-CF55D5E9F7F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6588" y="2997200"/>
            <a:ext cx="15843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5860" name="Line 24">
            <a:extLst>
              <a:ext uri="{FF2B5EF4-FFF2-40B4-BE49-F238E27FC236}">
                <a16:creationId xmlns:a16="http://schemas.microsoft.com/office/drawing/2014/main" id="{8AEC6514-3AC5-341F-73CA-0DE24B944B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33563" y="3860800"/>
            <a:ext cx="865187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5861" name="Line 25">
            <a:extLst>
              <a:ext uri="{FF2B5EF4-FFF2-40B4-BE49-F238E27FC236}">
                <a16:creationId xmlns:a16="http://schemas.microsoft.com/office/drawing/2014/main" id="{1BB08E9D-8A17-F8DD-C684-D405436D5A9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35150" y="4365625"/>
            <a:ext cx="144145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5862" name="Line 26">
            <a:extLst>
              <a:ext uri="{FF2B5EF4-FFF2-40B4-BE49-F238E27FC236}">
                <a16:creationId xmlns:a16="http://schemas.microsoft.com/office/drawing/2014/main" id="{7C421C35-FCBD-FD50-D964-9505D000A29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79838" y="4652963"/>
            <a:ext cx="0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5863" name="Line 27">
            <a:extLst>
              <a:ext uri="{FF2B5EF4-FFF2-40B4-BE49-F238E27FC236}">
                <a16:creationId xmlns:a16="http://schemas.microsoft.com/office/drawing/2014/main" id="{1A550CB3-7620-3661-EC93-4CA45E3A522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356100" y="5229225"/>
            <a:ext cx="6477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5864" name="Line 28">
            <a:extLst>
              <a:ext uri="{FF2B5EF4-FFF2-40B4-BE49-F238E27FC236}">
                <a16:creationId xmlns:a16="http://schemas.microsoft.com/office/drawing/2014/main" id="{FAC90052-5209-D2A5-C8D2-ADA11A8F98A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72225" y="5013325"/>
            <a:ext cx="936625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5865" name="Line 29">
            <a:extLst>
              <a:ext uri="{FF2B5EF4-FFF2-40B4-BE49-F238E27FC236}">
                <a16:creationId xmlns:a16="http://schemas.microsoft.com/office/drawing/2014/main" id="{26B835BD-661C-B1B4-8D49-DC1F5B459D8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88125" y="3213100"/>
            <a:ext cx="720725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4" grpId="0" animBg="1"/>
      <p:bldP spid="35845" grpId="0" animBg="1"/>
      <p:bldP spid="35846" grpId="0" animBg="1"/>
      <p:bldP spid="35847" grpId="0" animBg="1"/>
      <p:bldP spid="35848" grpId="0"/>
      <p:bldP spid="35849" grpId="0" animBg="1"/>
      <p:bldP spid="35850" grpId="0" animBg="1"/>
      <p:bldP spid="35851" grpId="0" animBg="1"/>
      <p:bldP spid="35852" grpId="0" animBg="1"/>
      <p:bldP spid="35853" grpId="0" animBg="1"/>
      <p:bldP spid="35854" grpId="0" animBg="1"/>
      <p:bldP spid="35855" grpId="0" animBg="1"/>
      <p:bldP spid="35856" grpId="0" animBg="1"/>
      <p:bldP spid="35857" grpId="0" animBg="1"/>
      <p:bldP spid="3585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>
            <a:extLst>
              <a:ext uri="{FF2B5EF4-FFF2-40B4-BE49-F238E27FC236}">
                <a16:creationId xmlns:a16="http://schemas.microsoft.com/office/drawing/2014/main" id="{CAAA5FF4-24CE-665E-C87E-6897B53B05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Номериране на страница</a:t>
            </a:r>
          </a:p>
        </p:txBody>
      </p:sp>
      <p:pic>
        <p:nvPicPr>
          <p:cNvPr id="36867" name="Picture 5">
            <a:extLst>
              <a:ext uri="{FF2B5EF4-FFF2-40B4-BE49-F238E27FC236}">
                <a16:creationId xmlns:a16="http://schemas.microsoft.com/office/drawing/2014/main" id="{DB27FD8B-FCA3-91CA-F1AD-52F0BD9EE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760663"/>
            <a:ext cx="18716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6">
            <a:extLst>
              <a:ext uri="{FF2B5EF4-FFF2-40B4-BE49-F238E27FC236}">
                <a16:creationId xmlns:a16="http://schemas.microsoft.com/office/drawing/2014/main" id="{DE2A17B9-6DA5-6E57-5B53-9325FD8DB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557338"/>
            <a:ext cx="77041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2800"/>
              <a:t>П</a:t>
            </a:r>
            <a:r>
              <a:rPr lang="en-US" altLang="bg-BG" sz="2800"/>
              <a:t>анел Header&amp;Footer от страница Insert</a:t>
            </a:r>
          </a:p>
        </p:txBody>
      </p:sp>
      <p:sp>
        <p:nvSpPr>
          <p:cNvPr id="36869" name="Text Box 7">
            <a:extLst>
              <a:ext uri="{FF2B5EF4-FFF2-40B4-BE49-F238E27FC236}">
                <a16:creationId xmlns:a16="http://schemas.microsoft.com/office/drawing/2014/main" id="{37599F6B-378C-10F9-9AED-E6E54439F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365625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Номериране на  страница</a:t>
            </a:r>
            <a:endParaRPr lang="en-US" altLang="bg-BG" sz="1600"/>
          </a:p>
        </p:txBody>
      </p:sp>
      <p:grpSp>
        <p:nvGrpSpPr>
          <p:cNvPr id="36883" name="Group 19">
            <a:extLst>
              <a:ext uri="{FF2B5EF4-FFF2-40B4-BE49-F238E27FC236}">
                <a16:creationId xmlns:a16="http://schemas.microsoft.com/office/drawing/2014/main" id="{825E450A-FA12-6A73-B47A-46DC3BE4AB90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2492375"/>
            <a:ext cx="2016125" cy="2335213"/>
            <a:chOff x="2064" y="1570"/>
            <a:chExt cx="1270" cy="1471"/>
          </a:xfrm>
        </p:grpSpPr>
        <p:pic>
          <p:nvPicPr>
            <p:cNvPr id="36870" name="Picture 8">
              <a:extLst>
                <a:ext uri="{FF2B5EF4-FFF2-40B4-BE49-F238E27FC236}">
                  <a16:creationId xmlns:a16="http://schemas.microsoft.com/office/drawing/2014/main" id="{DCFC6963-20E2-425F-7A85-7AB09AE629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2069"/>
              <a:ext cx="1270" cy="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1" name="Picture 9">
              <a:extLst>
                <a:ext uri="{FF2B5EF4-FFF2-40B4-BE49-F238E27FC236}">
                  <a16:creationId xmlns:a16="http://schemas.microsoft.com/office/drawing/2014/main" id="{1E48F2D9-4A21-DC1F-5962-682664DDDB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1570"/>
              <a:ext cx="383" cy="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872" name="Line 10">
            <a:extLst>
              <a:ext uri="{FF2B5EF4-FFF2-40B4-BE49-F238E27FC236}">
                <a16:creationId xmlns:a16="http://schemas.microsoft.com/office/drawing/2014/main" id="{8AD67AFC-F81D-E4C6-AA02-FC71A3F39E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31913" y="3573463"/>
            <a:ext cx="503237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6873" name="Text Box 11">
            <a:extLst>
              <a:ext uri="{FF2B5EF4-FFF2-40B4-BE49-F238E27FC236}">
                <a16:creationId xmlns:a16="http://schemas.microsoft.com/office/drawing/2014/main" id="{E3474EED-CA22-FFDB-B10B-A42A245A7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5229225"/>
            <a:ext cx="17272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Горна част на страницата</a:t>
            </a:r>
            <a:endParaRPr lang="en-US" altLang="bg-BG" sz="1600"/>
          </a:p>
        </p:txBody>
      </p:sp>
      <p:sp>
        <p:nvSpPr>
          <p:cNvPr id="36874" name="Text Box 12">
            <a:extLst>
              <a:ext uri="{FF2B5EF4-FFF2-40B4-BE49-F238E27FC236}">
                <a16:creationId xmlns:a16="http://schemas.microsoft.com/office/drawing/2014/main" id="{FFC43911-164B-FF2E-2A3F-D213931A05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5229225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Долна част на страницата</a:t>
            </a:r>
            <a:endParaRPr lang="en-US" altLang="bg-BG" sz="1600"/>
          </a:p>
        </p:txBody>
      </p:sp>
      <p:sp>
        <p:nvSpPr>
          <p:cNvPr id="36875" name="Text Box 13">
            <a:extLst>
              <a:ext uri="{FF2B5EF4-FFF2-40B4-BE49-F238E27FC236}">
                <a16:creationId xmlns:a16="http://schemas.microsoft.com/office/drawing/2014/main" id="{238F4280-F53B-6E53-E2BA-27EFED409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225" y="5300663"/>
            <a:ext cx="187166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Форматиране на номерация</a:t>
            </a:r>
            <a:endParaRPr lang="en-US" altLang="bg-BG" sz="1600"/>
          </a:p>
        </p:txBody>
      </p:sp>
      <p:pic>
        <p:nvPicPr>
          <p:cNvPr id="36876" name="Picture 14">
            <a:extLst>
              <a:ext uri="{FF2B5EF4-FFF2-40B4-BE49-F238E27FC236}">
                <a16:creationId xmlns:a16="http://schemas.microsoft.com/office/drawing/2014/main" id="{7C533440-264F-A906-73B1-33EFA9EAF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276475"/>
            <a:ext cx="244792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7" name="Line 15">
            <a:extLst>
              <a:ext uri="{FF2B5EF4-FFF2-40B4-BE49-F238E27FC236}">
                <a16:creationId xmlns:a16="http://schemas.microsoft.com/office/drawing/2014/main" id="{AEE77E06-625C-39D2-8372-99BDE31753F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68538" y="3429000"/>
            <a:ext cx="107950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6878" name="Line 16">
            <a:extLst>
              <a:ext uri="{FF2B5EF4-FFF2-40B4-BE49-F238E27FC236}">
                <a16:creationId xmlns:a16="http://schemas.microsoft.com/office/drawing/2014/main" id="{12A74A45-3A57-6E97-9ABB-9FDAAF6234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572000" y="3644900"/>
            <a:ext cx="86360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6879" name="Line 17">
            <a:extLst>
              <a:ext uri="{FF2B5EF4-FFF2-40B4-BE49-F238E27FC236}">
                <a16:creationId xmlns:a16="http://schemas.microsoft.com/office/drawing/2014/main" id="{D848FBD0-6E87-29B7-14DF-A9BA426FEF5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076825" y="4437063"/>
            <a:ext cx="17272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6881" name="AutoShape 20">
            <a:extLst>
              <a:ext uri="{FF2B5EF4-FFF2-40B4-BE49-F238E27FC236}">
                <a16:creationId xmlns:a16="http://schemas.microsoft.com/office/drawing/2014/main" id="{E9738F41-8ED7-7277-6AC1-A90F655E3E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00" y="3573463"/>
            <a:ext cx="647700" cy="287337"/>
          </a:xfrm>
          <a:prstGeom prst="rightArrow">
            <a:avLst>
              <a:gd name="adj1" fmla="val 50000"/>
              <a:gd name="adj2" fmla="val 563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36884" name="AutoShape 20">
            <a:extLst>
              <a:ext uri="{FF2B5EF4-FFF2-40B4-BE49-F238E27FC236}">
                <a16:creationId xmlns:a16="http://schemas.microsoft.com/office/drawing/2014/main" id="{668CF6FA-D972-6205-D0B0-EA2BF8FFF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3141663"/>
            <a:ext cx="647700" cy="287337"/>
          </a:xfrm>
          <a:prstGeom prst="rightArrow">
            <a:avLst>
              <a:gd name="adj1" fmla="val 50000"/>
              <a:gd name="adj2" fmla="val 563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5" dur="2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8" grpId="0"/>
      <p:bldP spid="36869" grpId="0" animBg="1"/>
      <p:bldP spid="36873" grpId="0" animBg="1"/>
      <p:bldP spid="36874" grpId="0" animBg="1"/>
      <p:bldP spid="36875" grpId="0" animBg="1"/>
      <p:bldP spid="36881" grpId="0" animBg="1"/>
      <p:bldP spid="3688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>
            <a:extLst>
              <a:ext uri="{FF2B5EF4-FFF2-40B4-BE49-F238E27FC236}">
                <a16:creationId xmlns:a16="http://schemas.microsoft.com/office/drawing/2014/main" id="{94FB5805-6840-AF6C-26D7-D5236D2DC8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777875"/>
          </a:xfrm>
        </p:spPr>
        <p:txBody>
          <a:bodyPr/>
          <a:lstStyle/>
          <a:p>
            <a:pPr eaLnBrk="1" hangingPunct="1"/>
            <a:r>
              <a:rPr lang="en-US" altLang="bg-BG"/>
              <a:t>Отпечатване на документ</a:t>
            </a:r>
          </a:p>
        </p:txBody>
      </p:sp>
      <p:pic>
        <p:nvPicPr>
          <p:cNvPr id="37891" name="Picture 5">
            <a:extLst>
              <a:ext uri="{FF2B5EF4-FFF2-40B4-BE49-F238E27FC236}">
                <a16:creationId xmlns:a16="http://schemas.microsoft.com/office/drawing/2014/main" id="{F59FDCDD-1E37-CD37-22B9-B7CE8711B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75" y="1412875"/>
            <a:ext cx="4521200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6">
            <a:extLst>
              <a:ext uri="{FF2B5EF4-FFF2-40B4-BE49-F238E27FC236}">
                <a16:creationId xmlns:a16="http://schemas.microsoft.com/office/drawing/2014/main" id="{6A66F7F8-B4DF-C845-EDFE-23E233050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113" y="836613"/>
            <a:ext cx="313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bg-BG" altLang="bg-BG" sz="2800"/>
              <a:t>К</a:t>
            </a:r>
            <a:r>
              <a:rPr lang="en-US" altLang="bg-BG" sz="2800"/>
              <a:t>оманда File/Print</a:t>
            </a:r>
          </a:p>
        </p:txBody>
      </p:sp>
      <p:sp>
        <p:nvSpPr>
          <p:cNvPr id="37893" name="Text Box 7">
            <a:extLst>
              <a:ext uri="{FF2B5EF4-FFF2-40B4-BE49-F238E27FC236}">
                <a16:creationId xmlns:a16="http://schemas.microsoft.com/office/drawing/2014/main" id="{10A5E608-2A33-B755-A709-6065B27CA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1989138"/>
            <a:ext cx="1441450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Брой копия</a:t>
            </a:r>
            <a:endParaRPr lang="en-US" altLang="bg-BG" sz="1600"/>
          </a:p>
        </p:txBody>
      </p:sp>
      <p:sp>
        <p:nvSpPr>
          <p:cNvPr id="37894" name="Text Box 8">
            <a:extLst>
              <a:ext uri="{FF2B5EF4-FFF2-40B4-BE49-F238E27FC236}">
                <a16:creationId xmlns:a16="http://schemas.microsoft.com/office/drawing/2014/main" id="{EDD5DD1F-C325-68EE-C9C2-421981EC50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989138"/>
            <a:ext cx="14414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Бутон за отпечатване</a:t>
            </a:r>
            <a:endParaRPr lang="en-US" altLang="bg-BG" sz="1600"/>
          </a:p>
        </p:txBody>
      </p:sp>
      <p:sp>
        <p:nvSpPr>
          <p:cNvPr id="37895" name="Text Box 9">
            <a:extLst>
              <a:ext uri="{FF2B5EF4-FFF2-40B4-BE49-F238E27FC236}">
                <a16:creationId xmlns:a16="http://schemas.microsoft.com/office/drawing/2014/main" id="{446EE3B3-17BE-A7CB-4E0D-888A52784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3860800"/>
            <a:ext cx="17272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Характеристика на документа</a:t>
            </a:r>
            <a:endParaRPr lang="en-US" altLang="bg-BG" sz="1600"/>
          </a:p>
        </p:txBody>
      </p:sp>
      <p:sp>
        <p:nvSpPr>
          <p:cNvPr id="37896" name="Text Box 10">
            <a:extLst>
              <a:ext uri="{FF2B5EF4-FFF2-40B4-BE49-F238E27FC236}">
                <a16:creationId xmlns:a16="http://schemas.microsoft.com/office/drawing/2014/main" id="{A0A662A9-071E-FDFA-4C37-65546D30E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3860800"/>
            <a:ext cx="14414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Номера на страници</a:t>
            </a:r>
            <a:endParaRPr lang="en-US" altLang="bg-BG" sz="1600"/>
          </a:p>
        </p:txBody>
      </p:sp>
      <p:sp>
        <p:nvSpPr>
          <p:cNvPr id="37897" name="Text Box 11">
            <a:extLst>
              <a:ext uri="{FF2B5EF4-FFF2-40B4-BE49-F238E27FC236}">
                <a16:creationId xmlns:a16="http://schemas.microsoft.com/office/drawing/2014/main" id="{08593317-30BD-2EAC-F383-8C3C49E4F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2779713"/>
            <a:ext cx="14414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Настройки на принтера</a:t>
            </a:r>
            <a:endParaRPr lang="en-US" altLang="bg-BG" sz="1600"/>
          </a:p>
        </p:txBody>
      </p:sp>
      <p:sp>
        <p:nvSpPr>
          <p:cNvPr id="37898" name="Text Box 12">
            <a:extLst>
              <a:ext uri="{FF2B5EF4-FFF2-40B4-BE49-F238E27FC236}">
                <a16:creationId xmlns:a16="http://schemas.microsoft.com/office/drawing/2014/main" id="{5C754AF7-CB16-3AC6-386E-76A223788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4868863"/>
            <a:ext cx="14414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Ориентация на страница</a:t>
            </a:r>
            <a:endParaRPr lang="en-US" altLang="bg-BG" sz="1600"/>
          </a:p>
        </p:txBody>
      </p:sp>
      <p:sp>
        <p:nvSpPr>
          <p:cNvPr id="37899" name="Text Box 13">
            <a:extLst>
              <a:ext uri="{FF2B5EF4-FFF2-40B4-BE49-F238E27FC236}">
                <a16:creationId xmlns:a16="http://schemas.microsoft.com/office/drawing/2014/main" id="{85CF942C-790B-A3A8-16FA-3C524DA83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156200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Формат на работния лист</a:t>
            </a:r>
            <a:endParaRPr lang="en-US" altLang="bg-BG" sz="1600"/>
          </a:p>
        </p:txBody>
      </p:sp>
      <p:sp>
        <p:nvSpPr>
          <p:cNvPr id="37900" name="Text Box 14">
            <a:extLst>
              <a:ext uri="{FF2B5EF4-FFF2-40B4-BE49-F238E27FC236}">
                <a16:creationId xmlns:a16="http://schemas.microsoft.com/office/drawing/2014/main" id="{D6C716F1-2C50-40AB-322A-C95C56785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5732463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</a:t>
            </a:r>
            <a:r>
              <a:rPr lang="en-US" altLang="bg-BG" sz="1600"/>
              <a:t>азмер на белите полета</a:t>
            </a:r>
          </a:p>
        </p:txBody>
      </p:sp>
      <p:sp>
        <p:nvSpPr>
          <p:cNvPr id="37901" name="Line 15">
            <a:extLst>
              <a:ext uri="{FF2B5EF4-FFF2-40B4-BE49-F238E27FC236}">
                <a16:creationId xmlns:a16="http://schemas.microsoft.com/office/drawing/2014/main" id="{50041B39-CC9E-026E-FE62-9EF4FB82A0F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92275" y="2132013"/>
            <a:ext cx="2016125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02" name="Line 16">
            <a:extLst>
              <a:ext uri="{FF2B5EF4-FFF2-40B4-BE49-F238E27FC236}">
                <a16:creationId xmlns:a16="http://schemas.microsoft.com/office/drawing/2014/main" id="{885375D9-3AF1-8A3A-4B31-3AAC9A6156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03800" y="2132013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03" name="Line 17">
            <a:extLst>
              <a:ext uri="{FF2B5EF4-FFF2-40B4-BE49-F238E27FC236}">
                <a16:creationId xmlns:a16="http://schemas.microsoft.com/office/drawing/2014/main" id="{3E0ECA66-2025-1B65-56E3-A8DDF88058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72225" y="2997200"/>
            <a:ext cx="64770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04" name="Line 18">
            <a:extLst>
              <a:ext uri="{FF2B5EF4-FFF2-40B4-BE49-F238E27FC236}">
                <a16:creationId xmlns:a16="http://schemas.microsoft.com/office/drawing/2014/main" id="{1BEE5A06-DC8B-CDA1-D3FD-91CE43E852B4}"/>
              </a:ext>
            </a:extLst>
          </p:cNvPr>
          <p:cNvSpPr>
            <a:spLocks noChangeShapeType="1"/>
          </p:cNvSpPr>
          <p:nvPr/>
        </p:nvSpPr>
        <p:spPr bwMode="auto">
          <a:xfrm>
            <a:off x="1692275" y="4148138"/>
            <a:ext cx="2447925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05" name="Line 19">
            <a:extLst>
              <a:ext uri="{FF2B5EF4-FFF2-40B4-BE49-F238E27FC236}">
                <a16:creationId xmlns:a16="http://schemas.microsoft.com/office/drawing/2014/main" id="{DDB668AD-1183-64BB-C88B-1747ED767030}"/>
              </a:ext>
            </a:extLst>
          </p:cNvPr>
          <p:cNvSpPr>
            <a:spLocks noChangeShapeType="1"/>
          </p:cNvSpPr>
          <p:nvPr/>
        </p:nvSpPr>
        <p:spPr bwMode="auto">
          <a:xfrm>
            <a:off x="1835150" y="5445125"/>
            <a:ext cx="187325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06" name="Line 20">
            <a:extLst>
              <a:ext uri="{FF2B5EF4-FFF2-40B4-BE49-F238E27FC236}">
                <a16:creationId xmlns:a16="http://schemas.microsoft.com/office/drawing/2014/main" id="{6D1AD1DA-5FD7-5445-676B-801988D693F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500563" y="3932238"/>
            <a:ext cx="25193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07" name="Line 21">
            <a:extLst>
              <a:ext uri="{FF2B5EF4-FFF2-40B4-BE49-F238E27FC236}">
                <a16:creationId xmlns:a16="http://schemas.microsoft.com/office/drawing/2014/main" id="{1E4CDA26-BF3D-6E94-FE99-45A47051F0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7900" y="5156200"/>
            <a:ext cx="22320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08" name="Line 22">
            <a:extLst>
              <a:ext uri="{FF2B5EF4-FFF2-40B4-BE49-F238E27FC236}">
                <a16:creationId xmlns:a16="http://schemas.microsoft.com/office/drawing/2014/main" id="{5DD975EA-FDB0-0EE7-6133-FA0A3C9723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19700" y="6021388"/>
            <a:ext cx="180022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2" grpId="0"/>
      <p:bldP spid="37893" grpId="0" animBg="1"/>
      <p:bldP spid="37894" grpId="0" animBg="1"/>
      <p:bldP spid="37895" grpId="0" animBg="1"/>
      <p:bldP spid="37896" grpId="0" animBg="1"/>
      <p:bldP spid="37897" grpId="0" animBg="1"/>
      <p:bldP spid="37898" grpId="0" animBg="1"/>
      <p:bldP spid="37899" grpId="0" animBg="1"/>
      <p:bldP spid="3790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>
            <a:extLst>
              <a:ext uri="{FF2B5EF4-FFF2-40B4-BE49-F238E27FC236}">
                <a16:creationId xmlns:a16="http://schemas.microsoft.com/office/drawing/2014/main" id="{5E06BABA-066A-28B9-4AA4-990284A92A7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bg-BG" sz="4800"/>
              <a:t>Програма Microsoft Word</a:t>
            </a:r>
          </a:p>
        </p:txBody>
      </p:sp>
      <p:sp>
        <p:nvSpPr>
          <p:cNvPr id="38915" name="Rectangle 5">
            <a:extLst>
              <a:ext uri="{FF2B5EF4-FFF2-40B4-BE49-F238E27FC236}">
                <a16:creationId xmlns:a16="http://schemas.microsoft.com/office/drawing/2014/main" id="{F5F846AC-FE85-EA62-FBCA-B2B7F252C94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Търсене и замяна на текст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>
            <a:extLst>
              <a:ext uri="{FF2B5EF4-FFF2-40B4-BE49-F238E27FC236}">
                <a16:creationId xmlns:a16="http://schemas.microsoft.com/office/drawing/2014/main" id="{2A01995F-9B14-64E6-ADF6-067D7BA5BB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Търсене и замяна на текст</a:t>
            </a:r>
          </a:p>
        </p:txBody>
      </p:sp>
      <p:sp>
        <p:nvSpPr>
          <p:cNvPr id="39939" name="Rectangle 5">
            <a:extLst>
              <a:ext uri="{FF2B5EF4-FFF2-40B4-BE49-F238E27FC236}">
                <a16:creationId xmlns:a16="http://schemas.microsoft.com/office/drawing/2014/main" id="{F699E307-9125-8D2D-A3B8-7058BA7BC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552575"/>
            <a:ext cx="55721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bg-BG" altLang="bg-BG" sz="2800"/>
              <a:t>П</a:t>
            </a:r>
            <a:r>
              <a:rPr lang="en-US" altLang="bg-BG" sz="2800"/>
              <a:t>анел Editing от страница Home</a:t>
            </a:r>
          </a:p>
        </p:txBody>
      </p:sp>
      <p:sp>
        <p:nvSpPr>
          <p:cNvPr id="39940" name="Text Box 7">
            <a:extLst>
              <a:ext uri="{FF2B5EF4-FFF2-40B4-BE49-F238E27FC236}">
                <a16:creationId xmlns:a16="http://schemas.microsoft.com/office/drawing/2014/main" id="{026794A3-BE42-48C7-247C-11BC1D09B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938" y="2708275"/>
            <a:ext cx="12954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Бутон за търсене</a:t>
            </a:r>
            <a:endParaRPr lang="en-US" altLang="bg-BG" sz="1600"/>
          </a:p>
        </p:txBody>
      </p:sp>
      <p:sp>
        <p:nvSpPr>
          <p:cNvPr id="39941" name="Text Box 8">
            <a:extLst>
              <a:ext uri="{FF2B5EF4-FFF2-40B4-BE49-F238E27FC236}">
                <a16:creationId xmlns:a16="http://schemas.microsoft.com/office/drawing/2014/main" id="{B4043C55-A5AD-E1C1-225E-F51E9CA86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3644900"/>
            <a:ext cx="12954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Бутон за замяна</a:t>
            </a:r>
            <a:endParaRPr lang="en-US" altLang="bg-BG" sz="1600"/>
          </a:p>
        </p:txBody>
      </p:sp>
      <p:sp>
        <p:nvSpPr>
          <p:cNvPr id="39942" name="Text Box 9">
            <a:extLst>
              <a:ext uri="{FF2B5EF4-FFF2-40B4-BE49-F238E27FC236}">
                <a16:creationId xmlns:a16="http://schemas.microsoft.com/office/drawing/2014/main" id="{D6DBFD44-51C2-00B5-0A6F-C319C285E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4724400"/>
            <a:ext cx="1512888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Бутон за селектиране</a:t>
            </a:r>
            <a:endParaRPr lang="en-US" altLang="bg-BG" sz="1600"/>
          </a:p>
        </p:txBody>
      </p:sp>
      <p:pic>
        <p:nvPicPr>
          <p:cNvPr id="39943" name="Picture 11">
            <a:extLst>
              <a:ext uri="{FF2B5EF4-FFF2-40B4-BE49-F238E27FC236}">
                <a16:creationId xmlns:a16="http://schemas.microsoft.com/office/drawing/2014/main" id="{923F2A8C-5871-9D51-EA0D-2CF2966943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068638"/>
            <a:ext cx="1216025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2">
            <a:extLst>
              <a:ext uri="{FF2B5EF4-FFF2-40B4-BE49-F238E27FC236}">
                <a16:creationId xmlns:a16="http://schemas.microsoft.com/office/drawing/2014/main" id="{3D1023D9-7140-D105-BCDD-B5C8B05FE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068638"/>
            <a:ext cx="2019300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Line 13">
            <a:extLst>
              <a:ext uri="{FF2B5EF4-FFF2-40B4-BE49-F238E27FC236}">
                <a16:creationId xmlns:a16="http://schemas.microsoft.com/office/drawing/2014/main" id="{8E533772-6CAD-E52E-6CA3-81E430DBB17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0338" y="2997200"/>
            <a:ext cx="10795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9946" name="Line 14">
            <a:extLst>
              <a:ext uri="{FF2B5EF4-FFF2-40B4-BE49-F238E27FC236}">
                <a16:creationId xmlns:a16="http://schemas.microsoft.com/office/drawing/2014/main" id="{7F189A88-3FFA-2F8B-031D-0695B9C4E8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00338" y="3644900"/>
            <a:ext cx="11525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9947" name="Line 15">
            <a:extLst>
              <a:ext uri="{FF2B5EF4-FFF2-40B4-BE49-F238E27FC236}">
                <a16:creationId xmlns:a16="http://schemas.microsoft.com/office/drawing/2014/main" id="{CDCD06A5-A284-3927-F626-302C0F92774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16238" y="4076700"/>
            <a:ext cx="9366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9948" name="Text Box 16">
            <a:extLst>
              <a:ext uri="{FF2B5EF4-FFF2-40B4-BE49-F238E27FC236}">
                <a16:creationId xmlns:a16="http://schemas.microsoft.com/office/drawing/2014/main" id="{7F1DDCB0-154E-1D66-5707-FAC559C2B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5" y="4724400"/>
            <a:ext cx="1511300" cy="835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Разширени настройки за търсене</a:t>
            </a:r>
            <a:endParaRPr lang="en-US" altLang="bg-BG" sz="1600"/>
          </a:p>
        </p:txBody>
      </p:sp>
      <p:sp>
        <p:nvSpPr>
          <p:cNvPr id="39949" name="Line 17">
            <a:extLst>
              <a:ext uri="{FF2B5EF4-FFF2-40B4-BE49-F238E27FC236}">
                <a16:creationId xmlns:a16="http://schemas.microsoft.com/office/drawing/2014/main" id="{DDC98804-A999-5037-FDA1-D09C53429F1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72225" y="3789363"/>
            <a:ext cx="863600" cy="935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 animBg="1"/>
      <p:bldP spid="39941" grpId="0" animBg="1"/>
      <p:bldP spid="39942" grpId="0" animBg="1"/>
      <p:bldP spid="3994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7">
            <a:extLst>
              <a:ext uri="{FF2B5EF4-FFF2-40B4-BE49-F238E27FC236}">
                <a16:creationId xmlns:a16="http://schemas.microsoft.com/office/drawing/2014/main" id="{781E7EC1-FC25-A7D5-08AE-B99D75F5E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2060575"/>
            <a:ext cx="528637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4">
            <a:extLst>
              <a:ext uri="{FF2B5EF4-FFF2-40B4-BE49-F238E27FC236}">
                <a16:creationId xmlns:a16="http://schemas.microsoft.com/office/drawing/2014/main" id="{29F50C84-5084-3776-3264-33C2F50198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Търсене на текст</a:t>
            </a:r>
          </a:p>
        </p:txBody>
      </p:sp>
      <p:sp>
        <p:nvSpPr>
          <p:cNvPr id="40964" name="Rectangle 5">
            <a:extLst>
              <a:ext uri="{FF2B5EF4-FFF2-40B4-BE49-F238E27FC236}">
                <a16:creationId xmlns:a16="http://schemas.microsoft.com/office/drawing/2014/main" id="{99C4351E-8997-8FC3-ACA5-5E0FA2B20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100" y="1341438"/>
            <a:ext cx="62880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bg-BG" altLang="bg-BG" sz="2800"/>
              <a:t>Д</a:t>
            </a:r>
            <a:r>
              <a:rPr lang="en-US" altLang="bg-BG" sz="2800"/>
              <a:t>иалогов прозорец Find and Replace</a:t>
            </a:r>
          </a:p>
        </p:txBody>
      </p:sp>
      <p:sp>
        <p:nvSpPr>
          <p:cNvPr id="40965" name="Text Box 7">
            <a:extLst>
              <a:ext uri="{FF2B5EF4-FFF2-40B4-BE49-F238E27FC236}">
                <a16:creationId xmlns:a16="http://schemas.microsoft.com/office/drawing/2014/main" id="{56726646-0809-FB42-88B3-AB24C9E45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852738"/>
            <a:ext cx="10795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Текст за търсене</a:t>
            </a:r>
            <a:endParaRPr lang="en-US" altLang="bg-BG" sz="1600"/>
          </a:p>
        </p:txBody>
      </p:sp>
      <p:sp>
        <p:nvSpPr>
          <p:cNvPr id="40966" name="Text Box 8">
            <a:extLst>
              <a:ext uri="{FF2B5EF4-FFF2-40B4-BE49-F238E27FC236}">
                <a16:creationId xmlns:a16="http://schemas.microsoft.com/office/drawing/2014/main" id="{DF5BFD88-8C60-532D-6557-73AFC6F82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4149725"/>
            <a:ext cx="16573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Започване на търсенето</a:t>
            </a:r>
            <a:endParaRPr lang="en-US" altLang="bg-BG" sz="1600"/>
          </a:p>
        </p:txBody>
      </p:sp>
      <p:sp>
        <p:nvSpPr>
          <p:cNvPr id="40967" name="Text Box 9">
            <a:extLst>
              <a:ext uri="{FF2B5EF4-FFF2-40B4-BE49-F238E27FC236}">
                <a16:creationId xmlns:a16="http://schemas.microsoft.com/office/drawing/2014/main" id="{F8BB8673-F9A3-267D-6B35-6010373CF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846513"/>
            <a:ext cx="1150937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Посока на търсене</a:t>
            </a:r>
            <a:endParaRPr lang="en-US" altLang="bg-BG" sz="1600"/>
          </a:p>
        </p:txBody>
      </p:sp>
      <p:sp>
        <p:nvSpPr>
          <p:cNvPr id="40968" name="Text Box 10">
            <a:extLst>
              <a:ext uri="{FF2B5EF4-FFF2-40B4-BE49-F238E27FC236}">
                <a16:creationId xmlns:a16="http://schemas.microsoft.com/office/drawing/2014/main" id="{0B855315-1D18-A132-37A3-CF0767D83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5876925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Допълнителни условия</a:t>
            </a:r>
            <a:endParaRPr lang="en-US" altLang="bg-BG" sz="1600"/>
          </a:p>
        </p:txBody>
      </p:sp>
      <p:sp>
        <p:nvSpPr>
          <p:cNvPr id="40969" name="Line 11">
            <a:extLst>
              <a:ext uri="{FF2B5EF4-FFF2-40B4-BE49-F238E27FC236}">
                <a16:creationId xmlns:a16="http://schemas.microsoft.com/office/drawing/2014/main" id="{6F263EC7-5E45-45EB-4DA6-04B7213AB2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9250" y="4149725"/>
            <a:ext cx="1008063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0970" name="Line 12">
            <a:extLst>
              <a:ext uri="{FF2B5EF4-FFF2-40B4-BE49-F238E27FC236}">
                <a16:creationId xmlns:a16="http://schemas.microsoft.com/office/drawing/2014/main" id="{980A30B8-1CB5-C640-325E-48A30CC303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19250" y="2708275"/>
            <a:ext cx="11525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0971" name="Line 14">
            <a:extLst>
              <a:ext uri="{FF2B5EF4-FFF2-40B4-BE49-F238E27FC236}">
                <a16:creationId xmlns:a16="http://schemas.microsoft.com/office/drawing/2014/main" id="{9CF5DBB7-CB69-35AD-FD4A-DA2B136FDC1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11863" y="4005263"/>
            <a:ext cx="1296987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0972" name="Rectangle 15">
            <a:extLst>
              <a:ext uri="{FF2B5EF4-FFF2-40B4-BE49-F238E27FC236}">
                <a16:creationId xmlns:a16="http://schemas.microsoft.com/office/drawing/2014/main" id="{A39C97DF-425A-691A-3A34-21FD254453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050" y="4437063"/>
            <a:ext cx="4897438" cy="9366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40973" name="Line 16">
            <a:extLst>
              <a:ext uri="{FF2B5EF4-FFF2-40B4-BE49-F238E27FC236}">
                <a16:creationId xmlns:a16="http://schemas.microsoft.com/office/drawing/2014/main" id="{F46540AA-1878-B5A9-20B5-83B65214F11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924300" y="5229225"/>
            <a:ext cx="3384550" cy="942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0974" name="Text Box 18">
            <a:extLst>
              <a:ext uri="{FF2B5EF4-FFF2-40B4-BE49-F238E27FC236}">
                <a16:creationId xmlns:a16="http://schemas.microsoft.com/office/drawing/2014/main" id="{31DA6265-72BA-A56C-9D86-B9C5B67EB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950" y="4581525"/>
            <a:ext cx="21240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Разлика между малки и големи букви</a:t>
            </a:r>
            <a:endParaRPr lang="en-US" altLang="bg-BG" sz="1400"/>
          </a:p>
        </p:txBody>
      </p:sp>
      <p:sp>
        <p:nvSpPr>
          <p:cNvPr id="40975" name="Text Box 19">
            <a:extLst>
              <a:ext uri="{FF2B5EF4-FFF2-40B4-BE49-F238E27FC236}">
                <a16:creationId xmlns:a16="http://schemas.microsoft.com/office/drawing/2014/main" id="{447449B6-EE62-E4E4-FBF8-5515CBFBB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950" y="5157788"/>
            <a:ext cx="2124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400"/>
              <a:t>Търсене на цели думи</a:t>
            </a:r>
            <a:endParaRPr lang="en-US" altLang="bg-BG" sz="1400"/>
          </a:p>
        </p:txBody>
      </p:sp>
      <p:sp>
        <p:nvSpPr>
          <p:cNvPr id="40976" name="Line 20">
            <a:extLst>
              <a:ext uri="{FF2B5EF4-FFF2-40B4-BE49-F238E27FC236}">
                <a16:creationId xmlns:a16="http://schemas.microsoft.com/office/drawing/2014/main" id="{083CCAF0-2030-0EFE-3B5C-D278A1ECB80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8175" y="4508500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0977" name="Line 21">
            <a:extLst>
              <a:ext uri="{FF2B5EF4-FFF2-40B4-BE49-F238E27FC236}">
                <a16:creationId xmlns:a16="http://schemas.microsoft.com/office/drawing/2014/main" id="{DF57F8EB-E6F9-48ED-7AEF-DD535027CE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8175" y="4724400"/>
            <a:ext cx="21590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 animBg="1"/>
      <p:bldP spid="40966" grpId="0" animBg="1"/>
      <p:bldP spid="40967" grpId="0" animBg="1"/>
      <p:bldP spid="40968" grpId="0" animBg="1"/>
      <p:bldP spid="40972" grpId="0" animBg="1"/>
      <p:bldP spid="40974" grpId="0"/>
      <p:bldP spid="409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206563BB-846E-13E7-E97C-4C6C44AF938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865187"/>
          </a:xfrm>
        </p:spPr>
        <p:txBody>
          <a:bodyPr/>
          <a:lstStyle/>
          <a:p>
            <a:pPr eaLnBrk="1" hangingPunct="1"/>
            <a:r>
              <a:rPr lang="en-US" altLang="bg-BG" sz="4000"/>
              <a:t>Основни елементи на текстов документ</a:t>
            </a:r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F73D8FD6-2BA6-CF13-986C-F9E9415024F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06375" y="1341438"/>
            <a:ext cx="86868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en-US" altLang="bg-BG" sz="2800"/>
              <a:t>Знак</a:t>
            </a:r>
            <a:r>
              <a:rPr lang="bg-BG" altLang="bg-BG" sz="2800"/>
              <a:t> – буква, цифра, препинателен знак.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en-US" altLang="bg-BG" sz="2800"/>
              <a:t>Дума</a:t>
            </a:r>
            <a:r>
              <a:rPr lang="bg-BG" altLang="bg-BG" sz="2800"/>
              <a:t> –</a:t>
            </a:r>
            <a:r>
              <a:rPr lang="bg-BG" altLang="bg-BG" sz="2800" b="1"/>
              <a:t> </a:t>
            </a:r>
            <a:r>
              <a:rPr lang="bg-BG" altLang="bg-BG" sz="2800"/>
              <a:t>последователност от знаци, между които няма интервал.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en-US" altLang="bg-BG" sz="2800"/>
              <a:t>Изречение</a:t>
            </a:r>
            <a:r>
              <a:rPr lang="bg-BG" altLang="bg-BG" sz="2800"/>
              <a:t> – </a:t>
            </a:r>
            <a:r>
              <a:rPr lang="en-US" altLang="bg-BG" sz="2800"/>
              <a:t>последователност от думи и препинателни знаци, завършващ</a:t>
            </a:r>
            <a:r>
              <a:rPr lang="bg-BG" altLang="bg-BG" sz="2800"/>
              <a:t>и</a:t>
            </a:r>
            <a:r>
              <a:rPr lang="en-US" altLang="bg-BG" sz="2800"/>
              <a:t> със знак за край на изречение</a:t>
            </a:r>
            <a:r>
              <a:rPr lang="bg-BG" altLang="bg-BG" sz="2800"/>
              <a:t>.</a:t>
            </a:r>
          </a:p>
          <a:p>
            <a:pPr algn="just" eaLnBrk="1" hangingPunct="1">
              <a:lnSpc>
                <a:spcPct val="90000"/>
              </a:lnSpc>
              <a:spcAft>
                <a:spcPct val="20000"/>
              </a:spcAft>
            </a:pPr>
            <a:r>
              <a:rPr lang="bg-BG" altLang="bg-BG" sz="2800"/>
              <a:t>А</a:t>
            </a:r>
            <a:r>
              <a:rPr lang="en-US" altLang="bg-BG" sz="2800"/>
              <a:t>бзац</a:t>
            </a:r>
            <a:r>
              <a:rPr lang="bg-BG" altLang="bg-BG" sz="2800"/>
              <a:t> – </a:t>
            </a:r>
            <a:r>
              <a:rPr lang="en-US" altLang="bg-BG" sz="2800"/>
              <a:t>поредица от изречения, започващ</a:t>
            </a:r>
            <a:r>
              <a:rPr lang="bg-BG" altLang="bg-BG" sz="2800"/>
              <a:t>и</a:t>
            </a:r>
            <a:r>
              <a:rPr lang="en-US" altLang="bg-BG" sz="2800"/>
              <a:t> на нов ред и завършващ</a:t>
            </a:r>
            <a:r>
              <a:rPr lang="bg-BG" altLang="bg-BG" sz="2800"/>
              <a:t>и</a:t>
            </a:r>
            <a:r>
              <a:rPr lang="en-US" altLang="bg-BG" sz="2800"/>
              <a:t> с натискането на клавиша Enter</a:t>
            </a:r>
            <a:r>
              <a:rPr lang="bg-BG" altLang="bg-BG" sz="2800"/>
              <a:t>.</a:t>
            </a:r>
          </a:p>
          <a:p>
            <a:pPr algn="just" eaLnBrk="1" hangingPunct="1">
              <a:lnSpc>
                <a:spcPct val="90000"/>
              </a:lnSpc>
              <a:spcAft>
                <a:spcPct val="20000"/>
              </a:spcAft>
            </a:pPr>
            <a:r>
              <a:rPr lang="bg-BG" altLang="bg-BG" sz="2800"/>
              <a:t>Страница.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bg-BG" altLang="bg-BG" sz="2800"/>
              <a:t>Раздел.</a:t>
            </a:r>
            <a:endParaRPr lang="en-US" altLang="bg-BG" sz="280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88781359-9439-ED4E-3469-A258EB32A5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З</a:t>
            </a:r>
            <a:r>
              <a:rPr lang="en-US" altLang="bg-BG"/>
              <a:t>амяна на текст</a:t>
            </a:r>
          </a:p>
        </p:txBody>
      </p:sp>
      <p:sp>
        <p:nvSpPr>
          <p:cNvPr id="41987" name="Rectangle 4">
            <a:extLst>
              <a:ext uri="{FF2B5EF4-FFF2-40B4-BE49-F238E27FC236}">
                <a16:creationId xmlns:a16="http://schemas.microsoft.com/office/drawing/2014/main" id="{02BE8FFE-3584-AECD-B2D9-61A55D4ED4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268413"/>
            <a:ext cx="62880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 sz="2800"/>
              <a:t>Д</a:t>
            </a:r>
            <a:r>
              <a:rPr lang="en-US" altLang="bg-BG" sz="2800"/>
              <a:t>иалогов прозорец Find and Replace</a:t>
            </a:r>
          </a:p>
        </p:txBody>
      </p:sp>
      <p:pic>
        <p:nvPicPr>
          <p:cNvPr id="41988" name="Picture 5">
            <a:extLst>
              <a:ext uri="{FF2B5EF4-FFF2-40B4-BE49-F238E27FC236}">
                <a16:creationId xmlns:a16="http://schemas.microsoft.com/office/drawing/2014/main" id="{DC4D6201-A884-0DD0-20E6-6E900BEA8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060575"/>
            <a:ext cx="53054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6">
            <a:extLst>
              <a:ext uri="{FF2B5EF4-FFF2-40B4-BE49-F238E27FC236}">
                <a16:creationId xmlns:a16="http://schemas.microsoft.com/office/drawing/2014/main" id="{F5FD3B62-902C-7FD5-B163-474222C5C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2492375"/>
            <a:ext cx="10795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Текст за търсене</a:t>
            </a:r>
            <a:endParaRPr lang="en-US" altLang="bg-BG" sz="1600"/>
          </a:p>
        </p:txBody>
      </p:sp>
      <p:sp>
        <p:nvSpPr>
          <p:cNvPr id="41990" name="Text Box 7">
            <a:extLst>
              <a:ext uri="{FF2B5EF4-FFF2-40B4-BE49-F238E27FC236}">
                <a16:creationId xmlns:a16="http://schemas.microsoft.com/office/drawing/2014/main" id="{3639131B-4C27-B606-1D5B-9E03098EA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3284538"/>
            <a:ext cx="12954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Заместващ текст</a:t>
            </a:r>
            <a:endParaRPr lang="en-US" altLang="bg-BG" sz="1600"/>
          </a:p>
        </p:txBody>
      </p:sp>
      <p:sp>
        <p:nvSpPr>
          <p:cNvPr id="41991" name="Text Box 8">
            <a:extLst>
              <a:ext uri="{FF2B5EF4-FFF2-40B4-BE49-F238E27FC236}">
                <a16:creationId xmlns:a16="http://schemas.microsoft.com/office/drawing/2014/main" id="{D6A243FC-068E-73B7-23A5-B6DDE728D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2924175"/>
            <a:ext cx="16573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Започване на търсенето</a:t>
            </a:r>
            <a:endParaRPr lang="en-US" altLang="bg-BG" sz="1600"/>
          </a:p>
        </p:txBody>
      </p:sp>
      <p:sp>
        <p:nvSpPr>
          <p:cNvPr id="41992" name="Text Box 9">
            <a:extLst>
              <a:ext uri="{FF2B5EF4-FFF2-40B4-BE49-F238E27FC236}">
                <a16:creationId xmlns:a16="http://schemas.microsoft.com/office/drawing/2014/main" id="{060E25F6-38C3-323D-0B5C-99F91100E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868863"/>
            <a:ext cx="15843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Допълнителни условия</a:t>
            </a:r>
            <a:endParaRPr lang="en-US" altLang="bg-BG" sz="1600"/>
          </a:p>
        </p:txBody>
      </p:sp>
      <p:sp>
        <p:nvSpPr>
          <p:cNvPr id="41993" name="Rectangle 10">
            <a:extLst>
              <a:ext uri="{FF2B5EF4-FFF2-40B4-BE49-F238E27FC236}">
                <a16:creationId xmlns:a16="http://schemas.microsoft.com/office/drawing/2014/main" id="{1DC2FF3B-33C0-C9B1-661E-580938DAA6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050" y="4437063"/>
            <a:ext cx="4897438" cy="9366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41994" name="Text Box 11">
            <a:extLst>
              <a:ext uri="{FF2B5EF4-FFF2-40B4-BE49-F238E27FC236}">
                <a16:creationId xmlns:a16="http://schemas.microsoft.com/office/drawing/2014/main" id="{630A1579-34C7-8C4A-8F7F-D0F710CF6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076700"/>
            <a:ext cx="12239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Замяна на една дума</a:t>
            </a:r>
            <a:endParaRPr lang="en-US" altLang="bg-BG" sz="1600"/>
          </a:p>
        </p:txBody>
      </p:sp>
      <p:sp>
        <p:nvSpPr>
          <p:cNvPr id="41995" name="Text Box 12">
            <a:extLst>
              <a:ext uri="{FF2B5EF4-FFF2-40B4-BE49-F238E27FC236}">
                <a16:creationId xmlns:a16="http://schemas.microsoft.com/office/drawing/2014/main" id="{F228657E-F092-BE46-0852-97C193DA7C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4076700"/>
            <a:ext cx="197961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Замяна на всички намерени думи</a:t>
            </a:r>
            <a:endParaRPr lang="en-US" altLang="bg-BG" sz="1600"/>
          </a:p>
        </p:txBody>
      </p:sp>
      <p:sp>
        <p:nvSpPr>
          <p:cNvPr id="41996" name="Line 13">
            <a:extLst>
              <a:ext uri="{FF2B5EF4-FFF2-40B4-BE49-F238E27FC236}">
                <a16:creationId xmlns:a16="http://schemas.microsoft.com/office/drawing/2014/main" id="{DFE75D98-A0EB-50D7-6D84-500D204DBD53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8888" y="2781300"/>
            <a:ext cx="1441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1997" name="Line 14">
            <a:extLst>
              <a:ext uri="{FF2B5EF4-FFF2-40B4-BE49-F238E27FC236}">
                <a16:creationId xmlns:a16="http://schemas.microsoft.com/office/drawing/2014/main" id="{909764AB-B88E-DE8F-9078-7DAE0BC985D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76375" y="3429000"/>
            <a:ext cx="1439863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1998" name="Line 15">
            <a:extLst>
              <a:ext uri="{FF2B5EF4-FFF2-40B4-BE49-F238E27FC236}">
                <a16:creationId xmlns:a16="http://schemas.microsoft.com/office/drawing/2014/main" id="{404F3460-B245-6951-9676-81E6437191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03350" y="3933825"/>
            <a:ext cx="252095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1999" name="Line 16">
            <a:extLst>
              <a:ext uri="{FF2B5EF4-FFF2-40B4-BE49-F238E27FC236}">
                <a16:creationId xmlns:a16="http://schemas.microsoft.com/office/drawing/2014/main" id="{133B3A7A-D2EF-EDCD-116D-B923489B591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003800" y="4005263"/>
            <a:ext cx="208915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2000" name="Line 17">
            <a:extLst>
              <a:ext uri="{FF2B5EF4-FFF2-40B4-BE49-F238E27FC236}">
                <a16:creationId xmlns:a16="http://schemas.microsoft.com/office/drawing/2014/main" id="{F5F0B173-B77F-CE6D-0531-389A701575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67400" y="3284538"/>
            <a:ext cx="144145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42001" name="Line 18">
            <a:extLst>
              <a:ext uri="{FF2B5EF4-FFF2-40B4-BE49-F238E27FC236}">
                <a16:creationId xmlns:a16="http://schemas.microsoft.com/office/drawing/2014/main" id="{916DF483-FB11-9B13-2582-3F6671086C9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63713" y="5013325"/>
            <a:ext cx="287337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9" grpId="0" animBg="1"/>
      <p:bldP spid="41990" grpId="0" animBg="1"/>
      <p:bldP spid="41991" grpId="0" animBg="1"/>
      <p:bldP spid="41992" grpId="0" animBg="1"/>
      <p:bldP spid="41993" grpId="0" animBg="1"/>
      <p:bldP spid="41994" grpId="0" animBg="1"/>
      <p:bldP spid="4199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C9AF89E1-B034-14F7-3282-C11D0772CB9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Редактиране на текст</a:t>
            </a:r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E49CB133-1B01-A46D-5D98-5C4DCA7D4DB6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71638"/>
            <a:ext cx="4038600" cy="749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100000"/>
              </a:spcAft>
            </a:pPr>
            <a:r>
              <a:rPr lang="en-US" altLang="bg-BG" sz="2800"/>
              <a:t>Маркиране на текст.</a:t>
            </a:r>
          </a:p>
        </p:txBody>
      </p:sp>
      <p:sp>
        <p:nvSpPr>
          <p:cNvPr id="81924" name="Rectangle 7">
            <a:extLst>
              <a:ext uri="{FF2B5EF4-FFF2-40B4-BE49-F238E27FC236}">
                <a16:creationId xmlns:a16="http://schemas.microsoft.com/office/drawing/2014/main" id="{9F89C412-38BF-17C3-AD9F-926B0B289275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5613" y="3213100"/>
            <a:ext cx="4038600" cy="26257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bg-BG" altLang="bg-BG" sz="2800"/>
              <a:t>Копиране на текст (</a:t>
            </a:r>
            <a:r>
              <a:rPr lang="en-US" altLang="bg-BG" sz="2800"/>
              <a:t>Copy</a:t>
            </a:r>
            <a:r>
              <a:rPr lang="bg-BG" altLang="bg-BG" sz="2800"/>
              <a:t>).</a:t>
            </a:r>
          </a:p>
          <a:p>
            <a:pPr eaLnBrk="1" hangingPunct="1">
              <a:lnSpc>
                <a:spcPct val="90000"/>
              </a:lnSpc>
            </a:pPr>
            <a:r>
              <a:rPr lang="bg-BG" altLang="bg-BG" sz="2800"/>
              <a:t>Изрязване на текст (</a:t>
            </a:r>
            <a:r>
              <a:rPr lang="en-US" altLang="bg-BG" sz="2800"/>
              <a:t>Cut</a:t>
            </a:r>
            <a:r>
              <a:rPr lang="bg-BG" altLang="bg-BG" sz="2800"/>
              <a:t>).</a:t>
            </a:r>
          </a:p>
          <a:p>
            <a:pPr eaLnBrk="1" hangingPunct="1">
              <a:lnSpc>
                <a:spcPct val="90000"/>
              </a:lnSpc>
            </a:pPr>
            <a:r>
              <a:rPr lang="bg-BG" altLang="bg-BG" sz="2800"/>
              <a:t>Вмъкване на текст (</a:t>
            </a:r>
            <a:r>
              <a:rPr lang="en-US" altLang="bg-BG" sz="2800"/>
              <a:t>Paste</a:t>
            </a:r>
            <a:r>
              <a:rPr lang="bg-BG" altLang="bg-BG" sz="2800"/>
              <a:t>).</a:t>
            </a:r>
            <a:endParaRPr lang="en-US" altLang="bg-BG" sz="2800"/>
          </a:p>
        </p:txBody>
      </p:sp>
      <p:pic>
        <p:nvPicPr>
          <p:cNvPr id="81925" name="Picture 4">
            <a:extLst>
              <a:ext uri="{FF2B5EF4-FFF2-40B4-BE49-F238E27FC236}">
                <a16:creationId xmlns:a16="http://schemas.microsoft.com/office/drawing/2014/main" id="{13DB8636-8FB0-C0B2-5E03-AAA96A7E5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276475"/>
            <a:ext cx="39608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Picture 6">
            <a:extLst>
              <a:ext uri="{FF2B5EF4-FFF2-40B4-BE49-F238E27FC236}">
                <a16:creationId xmlns:a16="http://schemas.microsoft.com/office/drawing/2014/main" id="{7D70D114-24FB-0979-268B-C4395F6B5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789363"/>
            <a:ext cx="1687512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Text Box 8">
            <a:extLst>
              <a:ext uri="{FF2B5EF4-FFF2-40B4-BE49-F238E27FC236}">
                <a16:creationId xmlns:a16="http://schemas.microsoft.com/office/drawing/2014/main" id="{6FEE2D44-DF8A-C736-3BFD-16F1A626C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3017838"/>
            <a:ext cx="28670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bg-BG" altLang="bg-BG" sz="2800"/>
              <a:t>Панел </a:t>
            </a:r>
            <a:r>
              <a:rPr lang="en-US" altLang="bg-BG" sz="2800"/>
              <a:t>Clipboard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1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81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81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 build="p"/>
      <p:bldP spid="819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B0FBFD00-C62B-D6E8-D15F-62F99DB4132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bg-BG"/>
              <a:t>Форматиране на текст</a:t>
            </a:r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C03EBF2B-621C-7570-0A37-F5141BB26B1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9144000" cy="60483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bg-BG" altLang="bg-BG" sz="2800"/>
              <a:t>П</a:t>
            </a:r>
            <a:r>
              <a:rPr lang="en-US" altLang="bg-BG" sz="2800"/>
              <a:t>роцес, който променя външния вид на символите.</a:t>
            </a:r>
          </a:p>
        </p:txBody>
      </p:sp>
      <p:sp>
        <p:nvSpPr>
          <p:cNvPr id="82948" name="Rectangle 4">
            <a:extLst>
              <a:ext uri="{FF2B5EF4-FFF2-40B4-BE49-F238E27FC236}">
                <a16:creationId xmlns:a16="http://schemas.microsoft.com/office/drawing/2014/main" id="{E1FB5B01-CE1B-B6F1-4630-0A26D8212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2492375"/>
            <a:ext cx="20526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bg-BG" altLang="bg-BG" sz="2800"/>
              <a:t>Панел </a:t>
            </a:r>
            <a:r>
              <a:rPr lang="en-US" altLang="bg-BG" sz="2800"/>
              <a:t>Font</a:t>
            </a:r>
          </a:p>
        </p:txBody>
      </p:sp>
      <p:pic>
        <p:nvPicPr>
          <p:cNvPr id="82949" name="Picture 5">
            <a:extLst>
              <a:ext uri="{FF2B5EF4-FFF2-40B4-BE49-F238E27FC236}">
                <a16:creationId xmlns:a16="http://schemas.microsoft.com/office/drawing/2014/main" id="{5E250011-DB58-C58A-4951-37A0E0928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208338"/>
            <a:ext cx="3960813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50" name="Text Box 6">
            <a:extLst>
              <a:ext uri="{FF2B5EF4-FFF2-40B4-BE49-F238E27FC236}">
                <a16:creationId xmlns:a16="http://schemas.microsoft.com/office/drawing/2014/main" id="{16399009-0D79-2581-45A6-BB8401FE6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630613"/>
            <a:ext cx="1296987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bg-BG" sz="1600"/>
              <a:t>Вид на шрифта</a:t>
            </a:r>
          </a:p>
        </p:txBody>
      </p:sp>
      <p:sp>
        <p:nvSpPr>
          <p:cNvPr id="82951" name="Text Box 7">
            <a:extLst>
              <a:ext uri="{FF2B5EF4-FFF2-40B4-BE49-F238E27FC236}">
                <a16:creationId xmlns:a16="http://schemas.microsoft.com/office/drawing/2014/main" id="{DF175924-C3FD-A864-6B19-24BC19097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4854575"/>
            <a:ext cx="122396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Размер </a:t>
            </a:r>
            <a:r>
              <a:rPr lang="en-US" altLang="bg-BG" sz="1600"/>
              <a:t>на знаците</a:t>
            </a:r>
          </a:p>
        </p:txBody>
      </p:sp>
      <p:sp>
        <p:nvSpPr>
          <p:cNvPr id="82952" name="Text Box 8">
            <a:extLst>
              <a:ext uri="{FF2B5EF4-FFF2-40B4-BE49-F238E27FC236}">
                <a16:creationId xmlns:a16="http://schemas.microsoft.com/office/drawing/2014/main" id="{BEE4C7CA-B810-1E24-441E-B26C07E80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4854575"/>
            <a:ext cx="122396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bg-BG" sz="1600"/>
              <a:t>Стил на знаците</a:t>
            </a:r>
          </a:p>
        </p:txBody>
      </p:sp>
      <p:sp>
        <p:nvSpPr>
          <p:cNvPr id="82953" name="Text Box 9">
            <a:extLst>
              <a:ext uri="{FF2B5EF4-FFF2-40B4-BE49-F238E27FC236}">
                <a16:creationId xmlns:a16="http://schemas.microsoft.com/office/drawing/2014/main" id="{D5AB01DF-FD9D-B832-8339-4FA4F732E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88" y="3630613"/>
            <a:ext cx="12239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Цвят</a:t>
            </a:r>
            <a:r>
              <a:rPr lang="en-US" altLang="bg-BG" sz="1600"/>
              <a:t> на знаците</a:t>
            </a:r>
          </a:p>
        </p:txBody>
      </p:sp>
      <p:sp>
        <p:nvSpPr>
          <p:cNvPr id="82954" name="Text Box 10">
            <a:extLst>
              <a:ext uri="{FF2B5EF4-FFF2-40B4-BE49-F238E27FC236}">
                <a16:creationId xmlns:a16="http://schemas.microsoft.com/office/drawing/2014/main" id="{FE0DCF38-0329-05DF-345D-4E41B8B53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4854575"/>
            <a:ext cx="122396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Текстов ефект</a:t>
            </a:r>
            <a:endParaRPr lang="en-US" altLang="bg-BG" sz="1600"/>
          </a:p>
        </p:txBody>
      </p:sp>
      <p:sp>
        <p:nvSpPr>
          <p:cNvPr id="82955" name="Text Box 11">
            <a:extLst>
              <a:ext uri="{FF2B5EF4-FFF2-40B4-BE49-F238E27FC236}">
                <a16:creationId xmlns:a16="http://schemas.microsoft.com/office/drawing/2014/main" id="{133CC9CF-6C42-66AE-6AE3-3B26117D6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4868863"/>
            <a:ext cx="13684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Цвят на подложката</a:t>
            </a:r>
            <a:endParaRPr lang="en-US" altLang="bg-BG" sz="1600"/>
          </a:p>
        </p:txBody>
      </p:sp>
      <p:sp>
        <p:nvSpPr>
          <p:cNvPr id="82956" name="Rectangle 12">
            <a:extLst>
              <a:ext uri="{FF2B5EF4-FFF2-40B4-BE49-F238E27FC236}">
                <a16:creationId xmlns:a16="http://schemas.microsoft.com/office/drawing/2014/main" id="{812DA6B7-D9BA-44FC-DF28-FD84268C6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3357563"/>
            <a:ext cx="1439862" cy="2873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2957" name="Rectangle 14">
            <a:extLst>
              <a:ext uri="{FF2B5EF4-FFF2-40B4-BE49-F238E27FC236}">
                <a16:creationId xmlns:a16="http://schemas.microsoft.com/office/drawing/2014/main" id="{E260A021-EDBC-4007-966A-AD9C40B72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3357563"/>
            <a:ext cx="649288" cy="2873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2958" name="Rectangle 15">
            <a:extLst>
              <a:ext uri="{FF2B5EF4-FFF2-40B4-BE49-F238E27FC236}">
                <a16:creationId xmlns:a16="http://schemas.microsoft.com/office/drawing/2014/main" id="{6603FC64-D880-ACD8-1801-1F52C21BA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3789363"/>
            <a:ext cx="1223962" cy="2873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2959" name="Rectangle 16">
            <a:extLst>
              <a:ext uri="{FF2B5EF4-FFF2-40B4-BE49-F238E27FC236}">
                <a16:creationId xmlns:a16="http://schemas.microsoft.com/office/drawing/2014/main" id="{41D06157-20A0-14FD-ACE8-068A65C82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425" y="3789363"/>
            <a:ext cx="503238" cy="2873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2960" name="Rectangle 17">
            <a:extLst>
              <a:ext uri="{FF2B5EF4-FFF2-40B4-BE49-F238E27FC236}">
                <a16:creationId xmlns:a16="http://schemas.microsoft.com/office/drawing/2014/main" id="{2B566FD4-B94D-36B5-69C8-ACA30AA73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00" y="3789363"/>
            <a:ext cx="504825" cy="2873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2961" name="Rectangle 18">
            <a:extLst>
              <a:ext uri="{FF2B5EF4-FFF2-40B4-BE49-F238E27FC236}">
                <a16:creationId xmlns:a16="http://schemas.microsoft.com/office/drawing/2014/main" id="{D10F5823-DD47-8BD8-CECA-1EFCECB470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800" y="3789363"/>
            <a:ext cx="431800" cy="2873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2962" name="Line 19">
            <a:extLst>
              <a:ext uri="{FF2B5EF4-FFF2-40B4-BE49-F238E27FC236}">
                <a16:creationId xmlns:a16="http://schemas.microsoft.com/office/drawing/2014/main" id="{F60E60FB-3BBD-0D5D-97DF-0CCF544294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8175" y="3500438"/>
            <a:ext cx="719138" cy="433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2963" name="Line 20">
            <a:extLst>
              <a:ext uri="{FF2B5EF4-FFF2-40B4-BE49-F238E27FC236}">
                <a16:creationId xmlns:a16="http://schemas.microsoft.com/office/drawing/2014/main" id="{BD0F4CA1-3652-CBBD-436E-67EF6B7985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79613" y="4076700"/>
            <a:ext cx="115252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2964" name="Line 21">
            <a:extLst>
              <a:ext uri="{FF2B5EF4-FFF2-40B4-BE49-F238E27FC236}">
                <a16:creationId xmlns:a16="http://schemas.microsoft.com/office/drawing/2014/main" id="{04497BE9-A2D2-B1D6-0BE3-AF32B9735A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48038" y="3644900"/>
            <a:ext cx="936625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2965" name="Line 22">
            <a:extLst>
              <a:ext uri="{FF2B5EF4-FFF2-40B4-BE49-F238E27FC236}">
                <a16:creationId xmlns:a16="http://schemas.microsoft.com/office/drawing/2014/main" id="{F2C4F324-BEDD-88B2-030B-9BBBDF0B67B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59338" y="4076700"/>
            <a:ext cx="28892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2966" name="Line 23">
            <a:extLst>
              <a:ext uri="{FF2B5EF4-FFF2-40B4-BE49-F238E27FC236}">
                <a16:creationId xmlns:a16="http://schemas.microsoft.com/office/drawing/2014/main" id="{F9071491-AA75-B65C-E1D3-B50A3D72562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724525" y="4076700"/>
            <a:ext cx="71913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2967" name="Line 24">
            <a:extLst>
              <a:ext uri="{FF2B5EF4-FFF2-40B4-BE49-F238E27FC236}">
                <a16:creationId xmlns:a16="http://schemas.microsoft.com/office/drawing/2014/main" id="{817BC947-A479-60DF-8CBB-798898DD3D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43663" y="3933825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2968" name="Text Box 25">
            <a:extLst>
              <a:ext uri="{FF2B5EF4-FFF2-40B4-BE49-F238E27FC236}">
                <a16:creationId xmlns:a16="http://schemas.microsoft.com/office/drawing/2014/main" id="{E6A8D4A5-B31E-1872-5053-43BA59371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88" y="4868863"/>
            <a:ext cx="18002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Отваряне на прозорец </a:t>
            </a:r>
            <a:r>
              <a:rPr lang="en-US" altLang="bg-BG" sz="1600"/>
              <a:t>Font</a:t>
            </a:r>
          </a:p>
        </p:txBody>
      </p:sp>
      <p:sp>
        <p:nvSpPr>
          <p:cNvPr id="82969" name="Line 26">
            <a:extLst>
              <a:ext uri="{FF2B5EF4-FFF2-40B4-BE49-F238E27FC236}">
                <a16:creationId xmlns:a16="http://schemas.microsoft.com/office/drawing/2014/main" id="{5C514D4B-3AED-0298-8C5D-F7D288DF4B7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516688" y="4437063"/>
            <a:ext cx="115093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2970" name="Rectangle 27">
            <a:extLst>
              <a:ext uri="{FF2B5EF4-FFF2-40B4-BE49-F238E27FC236}">
                <a16:creationId xmlns:a16="http://schemas.microsoft.com/office/drawing/2014/main" id="{AC6EC9A7-00E9-C826-A007-6A4D65FB0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763" y="4221163"/>
            <a:ext cx="288925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2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82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8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82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82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82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82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82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 build="p"/>
      <p:bldP spid="82948" grpId="0"/>
      <p:bldP spid="82950" grpId="0" animBg="1"/>
      <p:bldP spid="82951" grpId="0" animBg="1"/>
      <p:bldP spid="82952" grpId="0" animBg="1"/>
      <p:bldP spid="82953" grpId="0" animBg="1"/>
      <p:bldP spid="82954" grpId="0" animBg="1"/>
      <p:bldP spid="82955" grpId="0" animBg="1"/>
      <p:bldP spid="82956" grpId="0" animBg="1"/>
      <p:bldP spid="82957" grpId="0" animBg="1"/>
      <p:bldP spid="82958" grpId="0" animBg="1"/>
      <p:bldP spid="82959" grpId="0" animBg="1"/>
      <p:bldP spid="82960" grpId="0" animBg="1"/>
      <p:bldP spid="82961" grpId="0" animBg="1"/>
      <p:bldP spid="82968" grpId="0" animBg="1"/>
      <p:bldP spid="829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81A2383B-E503-E259-8B71-F2D6B07545F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Характеристики на знаците</a:t>
            </a:r>
            <a:endParaRPr lang="en-US" altLang="bg-BG"/>
          </a:p>
        </p:txBody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02A33D40-6C7A-04EE-2302-830088140F7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4691063" cy="4525963"/>
          </a:xfrm>
        </p:spPr>
        <p:txBody>
          <a:bodyPr/>
          <a:lstStyle/>
          <a:p>
            <a:pPr eaLnBrk="1" hangingPunct="1">
              <a:spcBef>
                <a:spcPct val="25000"/>
              </a:spcBef>
              <a:spcAft>
                <a:spcPct val="25000"/>
              </a:spcAft>
            </a:pPr>
            <a:r>
              <a:rPr lang="en-US" altLang="bg-BG" sz="2800"/>
              <a:t>Шрифт</a:t>
            </a:r>
            <a:r>
              <a:rPr lang="bg-BG" altLang="bg-BG" sz="2800"/>
              <a:t> </a:t>
            </a:r>
            <a:r>
              <a:rPr lang="en-US" altLang="bg-BG" sz="2800"/>
              <a:t>(Font) –</a:t>
            </a:r>
            <a:r>
              <a:rPr lang="bg-BG" altLang="bg-BG" sz="2800"/>
              <a:t> </a:t>
            </a:r>
            <a:r>
              <a:rPr lang="en-US" altLang="bg-BG" sz="2800"/>
              <a:t>начин</a:t>
            </a:r>
            <a:r>
              <a:rPr lang="bg-BG" altLang="bg-BG" sz="2800"/>
              <a:t> </a:t>
            </a:r>
            <a:r>
              <a:rPr lang="en-US" altLang="bg-BG" sz="2800"/>
              <a:t>на изчертаване на знаците.</a:t>
            </a:r>
          </a:p>
          <a:p>
            <a:pPr algn="just" eaLnBrk="1" hangingPunct="1">
              <a:spcBef>
                <a:spcPct val="25000"/>
              </a:spcBef>
              <a:spcAft>
                <a:spcPct val="25000"/>
              </a:spcAft>
            </a:pPr>
            <a:r>
              <a:rPr lang="en-US" altLang="bg-BG" sz="2800"/>
              <a:t>Размер (Size) – </a:t>
            </a:r>
            <a:r>
              <a:rPr lang="bg-BG" altLang="bg-BG" sz="2800"/>
              <a:t>и</a:t>
            </a:r>
            <a:r>
              <a:rPr lang="en-US" altLang="bg-BG" sz="2800"/>
              <a:t>змерва се в единици</a:t>
            </a:r>
            <a:r>
              <a:rPr lang="bg-BG" altLang="bg-BG" sz="2800"/>
              <a:t>,</a:t>
            </a:r>
            <a:r>
              <a:rPr lang="en-US" altLang="bg-BG" sz="2800"/>
              <a:t> наречени пунктове.</a:t>
            </a:r>
            <a:endParaRPr lang="bg-BG" altLang="bg-BG" sz="2800"/>
          </a:p>
          <a:p>
            <a:pPr algn="just" eaLnBrk="1" hangingPunct="1">
              <a:spcBef>
                <a:spcPct val="25000"/>
              </a:spcBef>
              <a:spcAft>
                <a:spcPct val="25000"/>
              </a:spcAft>
            </a:pPr>
            <a:r>
              <a:rPr lang="en-US" altLang="bg-BG" sz="2800"/>
              <a:t>Стил </a:t>
            </a:r>
            <a:r>
              <a:rPr lang="bg-BG" altLang="bg-BG" sz="2800"/>
              <a:t>(</a:t>
            </a:r>
            <a:r>
              <a:rPr lang="en-US" altLang="bg-BG" sz="2800"/>
              <a:t>Font Style).</a:t>
            </a:r>
          </a:p>
        </p:txBody>
      </p:sp>
      <p:pic>
        <p:nvPicPr>
          <p:cNvPr id="83972" name="Picture 4">
            <a:extLst>
              <a:ext uri="{FF2B5EF4-FFF2-40B4-BE49-F238E27FC236}">
                <a16:creationId xmlns:a16="http://schemas.microsoft.com/office/drawing/2014/main" id="{C511EAE7-C31A-3FEE-5F95-76084CD58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700213"/>
            <a:ext cx="17621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3" name="Picture 5">
            <a:extLst>
              <a:ext uri="{FF2B5EF4-FFF2-40B4-BE49-F238E27FC236}">
                <a16:creationId xmlns:a16="http://schemas.microsoft.com/office/drawing/2014/main" id="{2D26DF44-9419-3935-E59B-3BFB6F859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113" y="1700213"/>
            <a:ext cx="40957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4" name="Picture 6">
            <a:extLst>
              <a:ext uri="{FF2B5EF4-FFF2-40B4-BE49-F238E27FC236}">
                <a16:creationId xmlns:a16="http://schemas.microsoft.com/office/drawing/2014/main" id="{AC82690A-D56D-07A7-EB7C-98858A628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724400"/>
            <a:ext cx="12969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5" name="Line 10">
            <a:extLst>
              <a:ext uri="{FF2B5EF4-FFF2-40B4-BE49-F238E27FC236}">
                <a16:creationId xmlns:a16="http://schemas.microsoft.com/office/drawing/2014/main" id="{779549C0-8B81-24D6-16B1-0BCF2939AD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2725" y="4941888"/>
            <a:ext cx="719138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3976" name="Line 11">
            <a:extLst>
              <a:ext uri="{FF2B5EF4-FFF2-40B4-BE49-F238E27FC236}">
                <a16:creationId xmlns:a16="http://schemas.microsoft.com/office/drawing/2014/main" id="{9F47C528-7839-CFEB-05FB-929D0E4EFA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43663" y="5013325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3977" name="Line 12">
            <a:extLst>
              <a:ext uri="{FF2B5EF4-FFF2-40B4-BE49-F238E27FC236}">
                <a16:creationId xmlns:a16="http://schemas.microsoft.com/office/drawing/2014/main" id="{DD21D438-89E7-78D2-35EC-54924E6FD4D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877050" y="5013325"/>
            <a:ext cx="790575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3978" name="Text Box 14">
            <a:extLst>
              <a:ext uri="{FF2B5EF4-FFF2-40B4-BE49-F238E27FC236}">
                <a16:creationId xmlns:a16="http://schemas.microsoft.com/office/drawing/2014/main" id="{8CA2B669-D4F3-CD77-7BA8-C10B0761B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538" y="5516563"/>
            <a:ext cx="13128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 b="1"/>
              <a:t>Удебелен (</a:t>
            </a:r>
            <a:r>
              <a:rPr lang="en-US" altLang="bg-BG" sz="1600" b="1"/>
              <a:t>Bold)</a:t>
            </a:r>
          </a:p>
        </p:txBody>
      </p:sp>
      <p:sp>
        <p:nvSpPr>
          <p:cNvPr id="83979" name="Text Box 15">
            <a:extLst>
              <a:ext uri="{FF2B5EF4-FFF2-40B4-BE49-F238E27FC236}">
                <a16:creationId xmlns:a16="http://schemas.microsoft.com/office/drawing/2014/main" id="{20BFDBFC-255C-4AD0-B04A-7842DA9FC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8200" y="5516563"/>
            <a:ext cx="11001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 i="1"/>
              <a:t>Наклонен</a:t>
            </a:r>
            <a:endParaRPr lang="en-US" altLang="bg-BG" sz="1600" i="1"/>
          </a:p>
          <a:p>
            <a:pPr algn="ctr" eaLnBrk="1" hangingPunct="1"/>
            <a:r>
              <a:rPr lang="en-US" altLang="bg-BG" sz="1600" i="1"/>
              <a:t>(Italic)</a:t>
            </a:r>
          </a:p>
        </p:txBody>
      </p:sp>
      <p:sp>
        <p:nvSpPr>
          <p:cNvPr id="83980" name="Text Box 16">
            <a:extLst>
              <a:ext uri="{FF2B5EF4-FFF2-40B4-BE49-F238E27FC236}">
                <a16:creationId xmlns:a16="http://schemas.microsoft.com/office/drawing/2014/main" id="{FB01E615-E2D6-B586-1C9E-37A8BBF91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6938" y="5516563"/>
            <a:ext cx="12128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bg-BG" altLang="bg-BG" sz="1600" u="sng"/>
              <a:t>Подчертан</a:t>
            </a:r>
            <a:endParaRPr lang="en-US" altLang="bg-BG" sz="1600" u="sng"/>
          </a:p>
          <a:p>
            <a:pPr eaLnBrk="1" hangingPunct="1"/>
            <a:r>
              <a:rPr lang="en-US" altLang="bg-BG" sz="1600" u="sng"/>
              <a:t>(Underline)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1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8" grpId="0"/>
      <p:bldP spid="83979" grpId="0"/>
      <p:bldP spid="839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C8D1E6F5-21E6-6162-4F6A-D63DE4A5D59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Характеристики на знаците</a:t>
            </a:r>
            <a:endParaRPr lang="en-US" altLang="bg-BG"/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F219E510-D69E-0C14-F0A1-2929BB245179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4213" y="1557338"/>
            <a:ext cx="5040312" cy="420687"/>
          </a:xfrm>
          <a:noFill/>
        </p:spPr>
        <p:txBody>
          <a:bodyPr anchor="ctr" anchorCtr="1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bg-BG" sz="2400"/>
              <a:t>Стил на знаците</a:t>
            </a:r>
            <a:r>
              <a:rPr lang="bg-BG" altLang="bg-BG" sz="2400"/>
              <a:t> (п</a:t>
            </a:r>
            <a:r>
              <a:rPr lang="en-US" altLang="bg-BG" sz="2400"/>
              <a:t>анел Styles</a:t>
            </a:r>
            <a:r>
              <a:rPr lang="bg-BG" altLang="bg-BG" sz="2400"/>
              <a:t>).</a:t>
            </a:r>
            <a:endParaRPr lang="en-US" altLang="bg-BG" sz="2400"/>
          </a:p>
        </p:txBody>
      </p:sp>
      <p:sp>
        <p:nvSpPr>
          <p:cNvPr id="84996" name="Rectangle 5">
            <a:extLst>
              <a:ext uri="{FF2B5EF4-FFF2-40B4-BE49-F238E27FC236}">
                <a16:creationId xmlns:a16="http://schemas.microsoft.com/office/drawing/2014/main" id="{FF1EB17F-E766-4352-1040-75568F914D07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284538"/>
            <a:ext cx="3395662" cy="420687"/>
          </a:xfrm>
          <a:noFill/>
        </p:spPr>
        <p:txBody>
          <a:bodyPr anchor="ctr" anchorCtr="1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bg-BG" altLang="bg-BG" sz="2400"/>
              <a:t>Цвят (</a:t>
            </a:r>
            <a:r>
              <a:rPr lang="en-US" altLang="bg-BG" sz="2400"/>
              <a:t>Font Color).</a:t>
            </a:r>
          </a:p>
        </p:txBody>
      </p:sp>
      <p:pic>
        <p:nvPicPr>
          <p:cNvPr id="84997" name="Picture 4">
            <a:extLst>
              <a:ext uri="{FF2B5EF4-FFF2-40B4-BE49-F238E27FC236}">
                <a16:creationId xmlns:a16="http://schemas.microsoft.com/office/drawing/2014/main" id="{12ED6811-1FE9-24C9-D859-639D0F525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205038"/>
            <a:ext cx="50577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8" name="Picture 6">
            <a:extLst>
              <a:ext uri="{FF2B5EF4-FFF2-40B4-BE49-F238E27FC236}">
                <a16:creationId xmlns:a16="http://schemas.microsoft.com/office/drawing/2014/main" id="{58D4E86A-83E2-5EE3-8CC2-7547F324F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819525"/>
            <a:ext cx="1901825" cy="292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9" name="Rectangle 8">
            <a:extLst>
              <a:ext uri="{FF2B5EF4-FFF2-40B4-BE49-F238E27FC236}">
                <a16:creationId xmlns:a16="http://schemas.microsoft.com/office/drawing/2014/main" id="{10CFEAF8-9D0D-B93B-9DDF-3E0BA327A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3284538"/>
            <a:ext cx="4176712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bg-BG" altLang="bg-BG" sz="2400"/>
              <a:t>Ефект (</a:t>
            </a:r>
            <a:r>
              <a:rPr lang="en-US" altLang="bg-BG" sz="2400"/>
              <a:t>Text Effects).</a:t>
            </a:r>
          </a:p>
        </p:txBody>
      </p:sp>
      <p:pic>
        <p:nvPicPr>
          <p:cNvPr id="85000" name="Picture 8">
            <a:extLst>
              <a:ext uri="{FF2B5EF4-FFF2-40B4-BE49-F238E27FC236}">
                <a16:creationId xmlns:a16="http://schemas.microsoft.com/office/drawing/2014/main" id="{42480332-03BD-290B-E1DC-0B4384988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789363"/>
            <a:ext cx="2417763" cy="29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10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10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6" grpId="0" build="p"/>
      <p:bldP spid="849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25698452-9628-A994-224E-C0115E788DD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bg-BG" altLang="bg-BG"/>
              <a:t>Диалогов прозорец </a:t>
            </a:r>
            <a:r>
              <a:rPr lang="en-US" altLang="bg-BG"/>
              <a:t>Font</a:t>
            </a:r>
          </a:p>
        </p:txBody>
      </p:sp>
      <p:pic>
        <p:nvPicPr>
          <p:cNvPr id="86019" name="Picture 4">
            <a:extLst>
              <a:ext uri="{FF2B5EF4-FFF2-40B4-BE49-F238E27FC236}">
                <a16:creationId xmlns:a16="http://schemas.microsoft.com/office/drawing/2014/main" id="{C2DB507B-FCC2-ED58-40C4-D12E4494B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913" y="1341438"/>
            <a:ext cx="3943350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Text Box 5">
            <a:extLst>
              <a:ext uri="{FF2B5EF4-FFF2-40B4-BE49-F238E27FC236}">
                <a16:creationId xmlns:a16="http://schemas.microsoft.com/office/drawing/2014/main" id="{60CA03B4-07FA-29D0-4D0D-383065B41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614488"/>
            <a:ext cx="10080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bg-BG" sz="1600"/>
              <a:t>Вид на шрифта</a:t>
            </a:r>
          </a:p>
        </p:txBody>
      </p:sp>
      <p:sp>
        <p:nvSpPr>
          <p:cNvPr id="86021" name="Text Box 6">
            <a:extLst>
              <a:ext uri="{FF2B5EF4-FFF2-40B4-BE49-F238E27FC236}">
                <a16:creationId xmlns:a16="http://schemas.microsoft.com/office/drawing/2014/main" id="{40EAF8DD-4621-6BC6-D8B2-408F3491F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2549525"/>
            <a:ext cx="10080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bg-BG" sz="1600"/>
              <a:t>Стил на знаците</a:t>
            </a:r>
          </a:p>
        </p:txBody>
      </p:sp>
      <p:sp>
        <p:nvSpPr>
          <p:cNvPr id="86022" name="Text Box 7">
            <a:extLst>
              <a:ext uri="{FF2B5EF4-FFF2-40B4-BE49-F238E27FC236}">
                <a16:creationId xmlns:a16="http://schemas.microsoft.com/office/drawing/2014/main" id="{EF488870-0574-21D7-15B5-6F86AAE99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1916113"/>
            <a:ext cx="122396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Размер </a:t>
            </a:r>
            <a:r>
              <a:rPr lang="en-US" altLang="bg-BG" sz="1600"/>
              <a:t>на знаците</a:t>
            </a:r>
          </a:p>
        </p:txBody>
      </p:sp>
      <p:sp>
        <p:nvSpPr>
          <p:cNvPr id="86023" name="Text Box 8">
            <a:extLst>
              <a:ext uri="{FF2B5EF4-FFF2-40B4-BE49-F238E27FC236}">
                <a16:creationId xmlns:a16="http://schemas.microsoft.com/office/drawing/2014/main" id="{215358E5-5B4C-2560-1396-EC258E5EA1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486150"/>
            <a:ext cx="10080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Цвят</a:t>
            </a:r>
            <a:r>
              <a:rPr lang="en-US" altLang="bg-BG" sz="1600"/>
              <a:t> на знаците</a:t>
            </a:r>
          </a:p>
        </p:txBody>
      </p:sp>
      <p:sp>
        <p:nvSpPr>
          <p:cNvPr id="86024" name="Text Box 9">
            <a:extLst>
              <a:ext uri="{FF2B5EF4-FFF2-40B4-BE49-F238E27FC236}">
                <a16:creationId xmlns:a16="http://schemas.microsoft.com/office/drawing/2014/main" id="{AA5C79FB-7E1B-B636-48FE-F0EA46784D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2954338"/>
            <a:ext cx="1944688" cy="835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Стил на подчертаващата линия</a:t>
            </a:r>
            <a:endParaRPr lang="en-US" altLang="bg-BG" sz="1600"/>
          </a:p>
        </p:txBody>
      </p:sp>
      <p:sp>
        <p:nvSpPr>
          <p:cNvPr id="86025" name="Text Box 11">
            <a:extLst>
              <a:ext uri="{FF2B5EF4-FFF2-40B4-BE49-F238E27FC236}">
                <a16:creationId xmlns:a16="http://schemas.microsoft.com/office/drawing/2014/main" id="{FF27E788-351D-1FFB-F90D-8B5433121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4178300"/>
            <a:ext cx="1944688" cy="835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Цвят на подчертаващата линия</a:t>
            </a:r>
            <a:endParaRPr lang="en-US" altLang="bg-BG" sz="1600"/>
          </a:p>
        </p:txBody>
      </p:sp>
      <p:sp>
        <p:nvSpPr>
          <p:cNvPr id="86026" name="Text Box 12">
            <a:extLst>
              <a:ext uri="{FF2B5EF4-FFF2-40B4-BE49-F238E27FC236}">
                <a16:creationId xmlns:a16="http://schemas.microsoft.com/office/drawing/2014/main" id="{77D4FF0F-906B-BB7F-CB2D-D33E6A1E3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4365625"/>
            <a:ext cx="10080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Група </a:t>
            </a:r>
            <a:r>
              <a:rPr lang="en-US" altLang="bg-BG" sz="1600"/>
              <a:t>Effects</a:t>
            </a:r>
          </a:p>
        </p:txBody>
      </p:sp>
      <p:sp>
        <p:nvSpPr>
          <p:cNvPr id="86027" name="Text Box 13">
            <a:extLst>
              <a:ext uri="{FF2B5EF4-FFF2-40B4-BE49-F238E27FC236}">
                <a16:creationId xmlns:a16="http://schemas.microsoft.com/office/drawing/2014/main" id="{BCF1880A-1A94-CE36-35F0-52543D814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5300663"/>
            <a:ext cx="100806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Секция </a:t>
            </a:r>
            <a:r>
              <a:rPr lang="en-US" altLang="bg-BG" sz="1600"/>
              <a:t>Preview</a:t>
            </a:r>
          </a:p>
        </p:txBody>
      </p:sp>
      <p:sp>
        <p:nvSpPr>
          <p:cNvPr id="86028" name="Text Box 14">
            <a:extLst>
              <a:ext uri="{FF2B5EF4-FFF2-40B4-BE49-F238E27FC236}">
                <a16:creationId xmlns:a16="http://schemas.microsoft.com/office/drawing/2014/main" id="{29355C12-88B4-0F33-99AA-A9EED96D4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5516563"/>
            <a:ext cx="122396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g-BG" altLang="bg-BG" sz="1600"/>
              <a:t>Бутон </a:t>
            </a:r>
            <a:r>
              <a:rPr lang="en-US" altLang="bg-BG" sz="1600"/>
              <a:t>Text</a:t>
            </a:r>
            <a:r>
              <a:rPr lang="bg-BG" altLang="bg-BG" sz="1600"/>
              <a:t> </a:t>
            </a:r>
            <a:r>
              <a:rPr lang="en-US" altLang="bg-BG" sz="1600"/>
              <a:t>Effects</a:t>
            </a:r>
          </a:p>
        </p:txBody>
      </p:sp>
      <p:sp>
        <p:nvSpPr>
          <p:cNvPr id="86029" name="Rectangle 15">
            <a:extLst>
              <a:ext uri="{FF2B5EF4-FFF2-40B4-BE49-F238E27FC236}">
                <a16:creationId xmlns:a16="http://schemas.microsoft.com/office/drawing/2014/main" id="{DA5048A6-A10C-E272-2CB9-6D0A926CE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2133600"/>
            <a:ext cx="2016125" cy="10795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6030" name="Rectangle 16">
            <a:extLst>
              <a:ext uri="{FF2B5EF4-FFF2-40B4-BE49-F238E27FC236}">
                <a16:creationId xmlns:a16="http://schemas.microsoft.com/office/drawing/2014/main" id="{57EEB79F-A502-FEC6-6FA7-86F5E3240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800" y="2133600"/>
            <a:ext cx="792163" cy="10795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6031" name="Rectangle 17">
            <a:extLst>
              <a:ext uri="{FF2B5EF4-FFF2-40B4-BE49-F238E27FC236}">
                <a16:creationId xmlns:a16="http://schemas.microsoft.com/office/drawing/2014/main" id="{8FFF517A-A1F4-3261-9630-01B115851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2133600"/>
            <a:ext cx="720725" cy="10795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6032" name="Rectangle 18">
            <a:extLst>
              <a:ext uri="{FF2B5EF4-FFF2-40B4-BE49-F238E27FC236}">
                <a16:creationId xmlns:a16="http://schemas.microsoft.com/office/drawing/2014/main" id="{B3F088D7-A0F5-08AD-93A3-113FCED4F2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3284538"/>
            <a:ext cx="1223963" cy="3603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6033" name="Rectangle 19">
            <a:extLst>
              <a:ext uri="{FF2B5EF4-FFF2-40B4-BE49-F238E27FC236}">
                <a16:creationId xmlns:a16="http://schemas.microsoft.com/office/drawing/2014/main" id="{141461FF-7584-978C-5A28-86A82E781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3284538"/>
            <a:ext cx="1081087" cy="3603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6034" name="Rectangle 20">
            <a:extLst>
              <a:ext uri="{FF2B5EF4-FFF2-40B4-BE49-F238E27FC236}">
                <a16:creationId xmlns:a16="http://schemas.microsoft.com/office/drawing/2014/main" id="{B1B5AF57-F248-A6BA-2098-2D793488A6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3284538"/>
            <a:ext cx="1223963" cy="3603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6035" name="Rectangle 21">
            <a:extLst>
              <a:ext uri="{FF2B5EF4-FFF2-40B4-BE49-F238E27FC236}">
                <a16:creationId xmlns:a16="http://schemas.microsoft.com/office/drawing/2014/main" id="{FE24AA40-53DF-EBC6-6032-A573829E7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644900"/>
            <a:ext cx="3744912" cy="10795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6036" name="Rectangle 22">
            <a:extLst>
              <a:ext uri="{FF2B5EF4-FFF2-40B4-BE49-F238E27FC236}">
                <a16:creationId xmlns:a16="http://schemas.microsoft.com/office/drawing/2014/main" id="{0AD71842-9C03-C7FE-6A3E-9CC8724F9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4868863"/>
            <a:ext cx="3744912" cy="647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6037" name="Rectangle 23">
            <a:extLst>
              <a:ext uri="{FF2B5EF4-FFF2-40B4-BE49-F238E27FC236}">
                <a16:creationId xmlns:a16="http://schemas.microsoft.com/office/drawing/2014/main" id="{D627CFF8-A673-9380-5A60-45C4F3795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5949950"/>
            <a:ext cx="935038" cy="2159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bg-BG"/>
          </a:p>
        </p:txBody>
      </p:sp>
      <p:sp>
        <p:nvSpPr>
          <p:cNvPr id="86038" name="Line 24">
            <a:extLst>
              <a:ext uri="{FF2B5EF4-FFF2-40B4-BE49-F238E27FC236}">
                <a16:creationId xmlns:a16="http://schemas.microsoft.com/office/drawing/2014/main" id="{ACAAB184-231F-7363-DD7A-E757A5109F44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9250" y="1916113"/>
            <a:ext cx="1368425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6039" name="Line 25">
            <a:extLst>
              <a:ext uri="{FF2B5EF4-FFF2-40B4-BE49-F238E27FC236}">
                <a16:creationId xmlns:a16="http://schemas.microsoft.com/office/drawing/2014/main" id="{F041B94D-EB2D-BBA6-81DA-DD74707CE51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19250" y="2781300"/>
            <a:ext cx="3529013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6040" name="Line 26">
            <a:extLst>
              <a:ext uri="{FF2B5EF4-FFF2-40B4-BE49-F238E27FC236}">
                <a16:creationId xmlns:a16="http://schemas.microsoft.com/office/drawing/2014/main" id="{C8C60563-C68B-C1AD-5D4D-F094C47DE5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19250" y="3429000"/>
            <a:ext cx="1368425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6041" name="Line 27">
            <a:extLst>
              <a:ext uri="{FF2B5EF4-FFF2-40B4-BE49-F238E27FC236}">
                <a16:creationId xmlns:a16="http://schemas.microsoft.com/office/drawing/2014/main" id="{177C35C1-BE2C-702F-495E-D475CDF6E86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19250" y="4221163"/>
            <a:ext cx="14398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6042" name="Line 28">
            <a:extLst>
              <a:ext uri="{FF2B5EF4-FFF2-40B4-BE49-F238E27FC236}">
                <a16:creationId xmlns:a16="http://schemas.microsoft.com/office/drawing/2014/main" id="{119CBFD3-10C4-AABA-9786-18C67CA3FC0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19250" y="5229225"/>
            <a:ext cx="1368425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6043" name="Line 29">
            <a:extLst>
              <a:ext uri="{FF2B5EF4-FFF2-40B4-BE49-F238E27FC236}">
                <a16:creationId xmlns:a16="http://schemas.microsoft.com/office/drawing/2014/main" id="{1C77EAE7-87E6-77B4-538C-C6209720DE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00788" y="2205038"/>
            <a:ext cx="7921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6044" name="Line 30">
            <a:extLst>
              <a:ext uri="{FF2B5EF4-FFF2-40B4-BE49-F238E27FC236}">
                <a16:creationId xmlns:a16="http://schemas.microsoft.com/office/drawing/2014/main" id="{777EB9A2-A36C-901D-C72C-64AE667A60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48263" y="3213100"/>
            <a:ext cx="1871662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6045" name="Line 31">
            <a:extLst>
              <a:ext uri="{FF2B5EF4-FFF2-40B4-BE49-F238E27FC236}">
                <a16:creationId xmlns:a16="http://schemas.microsoft.com/office/drawing/2014/main" id="{C6C8723A-703A-28D6-366A-E71C5A763E2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72225" y="3500438"/>
            <a:ext cx="64770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6046" name="Line 32">
            <a:extLst>
              <a:ext uri="{FF2B5EF4-FFF2-40B4-BE49-F238E27FC236}">
                <a16:creationId xmlns:a16="http://schemas.microsoft.com/office/drawing/2014/main" id="{5F351001-7A32-00A4-E07A-69FEE27B52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43438" y="5805488"/>
            <a:ext cx="244951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6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6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6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86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8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86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8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20" grpId="0" animBg="1"/>
      <p:bldP spid="86021" grpId="0" animBg="1"/>
      <p:bldP spid="86022" grpId="0" animBg="1"/>
      <p:bldP spid="86023" grpId="0" animBg="1"/>
      <p:bldP spid="86024" grpId="0" animBg="1"/>
      <p:bldP spid="86025" grpId="0" animBg="1"/>
      <p:bldP spid="86026" grpId="0" animBg="1"/>
      <p:bldP spid="86027" grpId="0" animBg="1"/>
      <p:bldP spid="86028" grpId="0" animBg="1"/>
      <p:bldP spid="86029" grpId="0" animBg="1"/>
      <p:bldP spid="86030" grpId="0" animBg="1"/>
      <p:bldP spid="86031" grpId="0" animBg="1"/>
      <p:bldP spid="86032" grpId="0" animBg="1"/>
      <p:bldP spid="86033" grpId="0" animBg="1"/>
      <p:bldP spid="86034" grpId="0" animBg="1"/>
      <p:bldP spid="86035" grpId="0" animBg="1"/>
      <p:bldP spid="86036" grpId="0" animBg="1"/>
      <p:bldP spid="86037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</TotalTime>
  <Words>1045</Words>
  <Application>Microsoft Office PowerPoint</Application>
  <PresentationFormat>Презентация на цял екран (4:3)</PresentationFormat>
  <Paragraphs>251</Paragraphs>
  <Slides>40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40</vt:i4>
      </vt:variant>
    </vt:vector>
  </HeadingPairs>
  <TitlesOfParts>
    <vt:vector size="43" baseType="lpstr">
      <vt:lpstr>Arial</vt:lpstr>
      <vt:lpstr>Calibri</vt:lpstr>
      <vt:lpstr>Default Design</vt:lpstr>
      <vt:lpstr>Програма Microsoft Word</vt:lpstr>
      <vt:lpstr>Клавиатура</vt:lpstr>
      <vt:lpstr>Програма Microsoft Word</vt:lpstr>
      <vt:lpstr>Основни елементи на текстов документ</vt:lpstr>
      <vt:lpstr>Редактиране на текст</vt:lpstr>
      <vt:lpstr>Форматиране на текст</vt:lpstr>
      <vt:lpstr>Характеристики на знаците</vt:lpstr>
      <vt:lpstr>Характеристики на знаците</vt:lpstr>
      <vt:lpstr>Диалогов прозорец Font</vt:lpstr>
      <vt:lpstr>Диалогов прозорец Font</vt:lpstr>
      <vt:lpstr>Употреба на малки и главни букви</vt:lpstr>
      <vt:lpstr>Програма Microsoft Word</vt:lpstr>
      <vt:lpstr>Форматиране на абзац</vt:lpstr>
      <vt:lpstr>Характеристики на абзац</vt:lpstr>
      <vt:lpstr>Форматиране на абзац</vt:lpstr>
      <vt:lpstr>Диалогов прозорец Paragraph</vt:lpstr>
      <vt:lpstr>Подравняване на абзац</vt:lpstr>
      <vt:lpstr>Форматиране на отстъп</vt:lpstr>
      <vt:lpstr>Разстояние между абзаци и редове</vt:lpstr>
      <vt:lpstr>Поставяне на номер или булета</vt:lpstr>
      <vt:lpstr>Поставяне на рамка</vt:lpstr>
      <vt:lpstr>Програма Microsoft Word</vt:lpstr>
      <vt:lpstr>Вмъкване на обекти</vt:lpstr>
      <vt:lpstr>Вмъкване на изображение от файл</vt:lpstr>
      <vt:lpstr>Вмъкване на изображение от Clip Art</vt:lpstr>
      <vt:lpstr>Вмъкване на графична форма</vt:lpstr>
      <vt:lpstr>Вмъкване на художествен надпис</vt:lpstr>
      <vt:lpstr>Форматиране на изображения</vt:lpstr>
      <vt:lpstr>Диалогов прозорец Layout</vt:lpstr>
      <vt:lpstr>Програма Microsoft Word</vt:lpstr>
      <vt:lpstr>Форматиране на страница</vt:lpstr>
      <vt:lpstr>Диалогов прозорец Page Setup</vt:lpstr>
      <vt:lpstr>Форматиране на страница</vt:lpstr>
      <vt:lpstr>Рамка на  страница</vt:lpstr>
      <vt:lpstr>Номериране на страница</vt:lpstr>
      <vt:lpstr>Отпечатване на документ</vt:lpstr>
      <vt:lpstr>Програма Microsoft Word</vt:lpstr>
      <vt:lpstr>Търсене и замяна на текст</vt:lpstr>
      <vt:lpstr>Търсене на текст</vt:lpstr>
      <vt:lpstr>Замяна на текст</vt:lpstr>
    </vt:vector>
  </TitlesOfParts>
  <Company>Windows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gis2</dc:creator>
  <cp:lastModifiedBy>Людмил К. Бонев</cp:lastModifiedBy>
  <cp:revision>97</cp:revision>
  <dcterms:created xsi:type="dcterms:W3CDTF">2013-02-25T12:25:41Z</dcterms:created>
  <dcterms:modified xsi:type="dcterms:W3CDTF">2026-08-10T12:16:51Z</dcterms:modified>
</cp:coreProperties>
</file>